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7" r:id="rId5"/>
    <p:sldId id="258" r:id="rId6"/>
    <p:sldId id="259" r:id="rId7"/>
    <p:sldId id="260" r:id="rId8"/>
    <p:sldId id="276" r:id="rId9"/>
    <p:sldId id="263" r:id="rId10"/>
    <p:sldId id="264" r:id="rId11"/>
    <p:sldId id="265" r:id="rId12"/>
    <p:sldId id="266" r:id="rId13"/>
    <p:sldId id="277" r:id="rId14"/>
    <p:sldId id="279" r:id="rId15"/>
    <p:sldId id="267" r:id="rId16"/>
    <p:sldId id="268" r:id="rId17"/>
    <p:sldId id="274" r:id="rId18"/>
    <p:sldId id="273" r:id="rId19"/>
    <p:sldId id="281" r:id="rId20"/>
    <p:sldId id="282" r:id="rId21"/>
    <p:sldId id="269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4" r:id="rId33"/>
    <p:sldId id="295" r:id="rId34"/>
    <p:sldId id="270" r:id="rId35"/>
    <p:sldId id="296" r:id="rId36"/>
    <p:sldId id="297" r:id="rId37"/>
    <p:sldId id="298" r:id="rId38"/>
    <p:sldId id="299" r:id="rId39"/>
    <p:sldId id="300" r:id="rId40"/>
    <p:sldId id="271" r:id="rId41"/>
    <p:sldId id="280" r:id="rId42"/>
    <p:sldId id="27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0" autoAdjust="0"/>
    <p:restoredTop sz="94660"/>
  </p:normalViewPr>
  <p:slideViewPr>
    <p:cSldViewPr snapToGrid="0">
      <p:cViewPr>
        <p:scale>
          <a:sx n="70" d="100"/>
          <a:sy n="70" d="100"/>
        </p:scale>
        <p:origin x="762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508974116757983E-2"/>
          <c:y val="2.7222250043704186E-2"/>
          <c:w val="0.71779413137150905"/>
          <c:h val="0.85086682871609853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43-4008-9E4F-41D1F2FDA4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43-4008-9E4F-41D1F2FDA4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val>
            <c:numRef>
              <c:f>Sheet1!$D$2:$D$6</c:f>
              <c:numCache>
                <c:formatCode>General</c:formatCode>
                <c:ptCount val="5"/>
                <c:pt idx="0">
                  <c:v>8</c:v>
                </c:pt>
                <c:pt idx="1">
                  <c:v>10</c:v>
                </c:pt>
                <c:pt idx="2">
                  <c:v>16</c:v>
                </c:pt>
                <c:pt idx="3">
                  <c:v>16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43-4008-9E4F-41D1F2FDA49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22</c:v>
                </c:pt>
                <c:pt idx="2">
                  <c:v>16</c:v>
                </c:pt>
                <c:pt idx="3">
                  <c:v>18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43-4008-9E4F-41D1F2FDA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9966232"/>
        <c:axId val="429964664"/>
      </c:areaChart>
      <c:catAx>
        <c:axId val="429966232"/>
        <c:scaling>
          <c:orientation val="minMax"/>
        </c:scaling>
        <c:delete val="0"/>
        <c:axPos val="b"/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964664"/>
        <c:crosses val="autoZero"/>
        <c:auto val="1"/>
        <c:lblAlgn val="ctr"/>
        <c:lblOffset val="100"/>
        <c:noMultiLvlLbl val="0"/>
      </c:catAx>
      <c:valAx>
        <c:axId val="429964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966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633102597429198"/>
          <c:y val="0.31219756749751398"/>
          <c:w val="0.11043464999237457"/>
          <c:h val="0.282440382997246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834441056563911E-2"/>
          <c:y val="3.3583708165233171E-2"/>
          <c:w val="0.65185968941382322"/>
          <c:h val="0.9164875872549658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2-4BFE-BB34-BDA8F22C1D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2-4BFE-BB34-BDA8F22C1D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62-4BFE-BB34-BDA8F22C1D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362-4BFE-BB34-BDA8F22C1D2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62-4BFE-BB34-BDA8F22C1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94942038495184"/>
          <c:y val="0.3281755387613951"/>
          <c:w val="0.20664930555555555"/>
          <c:h val="0.291044069007124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108.svg"/><Relationship Id="rId1" Type="http://schemas.openxmlformats.org/officeDocument/2006/relationships/image" Target="../media/image61.png"/><Relationship Id="rId6" Type="http://schemas.openxmlformats.org/officeDocument/2006/relationships/image" Target="../media/image112.svg"/><Relationship Id="rId5" Type="http://schemas.openxmlformats.org/officeDocument/2006/relationships/image" Target="../media/image63.png"/><Relationship Id="rId10" Type="http://schemas.openxmlformats.org/officeDocument/2006/relationships/image" Target="../media/image116.svg"/><Relationship Id="rId4" Type="http://schemas.openxmlformats.org/officeDocument/2006/relationships/image" Target="../media/image110.svg"/><Relationship Id="rId9" Type="http://schemas.openxmlformats.org/officeDocument/2006/relationships/image" Target="../media/image6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32.svg"/><Relationship Id="rId3" Type="http://schemas.openxmlformats.org/officeDocument/2006/relationships/hyperlink" Target="https://aka.ms/PCFForum" TargetMode="External"/><Relationship Id="rId7" Type="http://schemas.openxmlformats.org/officeDocument/2006/relationships/image" Target="../media/image128.svg"/><Relationship Id="rId12" Type="http://schemas.openxmlformats.org/officeDocument/2006/relationships/image" Target="../media/image74.png"/><Relationship Id="rId2" Type="http://schemas.openxmlformats.org/officeDocument/2006/relationships/hyperlink" Target="https://aka.ms/PCFDocs" TargetMode="External"/><Relationship Id="rId1" Type="http://schemas.openxmlformats.org/officeDocument/2006/relationships/hyperlink" Target="https://aka.ms/PCFBlog" TargetMode="External"/><Relationship Id="rId6" Type="http://schemas.openxmlformats.org/officeDocument/2006/relationships/image" Target="../media/image72.png"/><Relationship Id="rId11" Type="http://schemas.openxmlformats.org/officeDocument/2006/relationships/image" Target="../media/image124.svg"/><Relationship Id="rId5" Type="http://schemas.openxmlformats.org/officeDocument/2006/relationships/hyperlink" Target="https://aka.ms/PCFDemos" TargetMode="External"/><Relationship Id="rId15" Type="http://schemas.openxmlformats.org/officeDocument/2006/relationships/image" Target="../media/image126.svg"/><Relationship Id="rId10" Type="http://schemas.openxmlformats.org/officeDocument/2006/relationships/image" Target="../media/image70.png"/><Relationship Id="rId4" Type="http://schemas.openxmlformats.org/officeDocument/2006/relationships/hyperlink" Target="https://aka.ms/PCFIdea" TargetMode="External"/><Relationship Id="rId9" Type="http://schemas.openxmlformats.org/officeDocument/2006/relationships/image" Target="../media/image130.svg"/><Relationship Id="rId14" Type="http://schemas.openxmlformats.org/officeDocument/2006/relationships/image" Target="../media/image7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108.svg"/><Relationship Id="rId1" Type="http://schemas.openxmlformats.org/officeDocument/2006/relationships/image" Target="../media/image61.png"/><Relationship Id="rId6" Type="http://schemas.openxmlformats.org/officeDocument/2006/relationships/image" Target="../media/image112.svg"/><Relationship Id="rId5" Type="http://schemas.openxmlformats.org/officeDocument/2006/relationships/image" Target="../media/image63.png"/><Relationship Id="rId10" Type="http://schemas.openxmlformats.org/officeDocument/2006/relationships/image" Target="../media/image116.svg"/><Relationship Id="rId4" Type="http://schemas.openxmlformats.org/officeDocument/2006/relationships/image" Target="../media/image110.svg"/><Relationship Id="rId9" Type="http://schemas.openxmlformats.org/officeDocument/2006/relationships/image" Target="../media/image6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PCFBlog" TargetMode="External"/><Relationship Id="rId13" Type="http://schemas.openxmlformats.org/officeDocument/2006/relationships/image" Target="../media/image124.svg"/><Relationship Id="rId18" Type="http://schemas.openxmlformats.org/officeDocument/2006/relationships/image" Target="../media/image75.png"/><Relationship Id="rId7" Type="http://schemas.openxmlformats.org/officeDocument/2006/relationships/image" Target="../media/image128.svg"/><Relationship Id="rId12" Type="http://schemas.openxmlformats.org/officeDocument/2006/relationships/image" Target="../media/image70.png"/><Relationship Id="rId17" Type="http://schemas.openxmlformats.org/officeDocument/2006/relationships/hyperlink" Target="https://aka.ms/PCFIdea" TargetMode="External"/><Relationship Id="rId16" Type="http://schemas.openxmlformats.org/officeDocument/2006/relationships/image" Target="../media/image132.svg"/><Relationship Id="rId20" Type="http://schemas.openxmlformats.org/officeDocument/2006/relationships/hyperlink" Target="https://aka.ms/PCFDemos" TargetMode="External"/><Relationship Id="rId1" Type="http://schemas.openxmlformats.org/officeDocument/2006/relationships/image" Target="../media/image72.png"/><Relationship Id="rId11" Type="http://schemas.openxmlformats.org/officeDocument/2006/relationships/hyperlink" Target="https://aka.ms/PCFDocs" TargetMode="External"/><Relationship Id="rId15" Type="http://schemas.openxmlformats.org/officeDocument/2006/relationships/image" Target="../media/image74.png"/><Relationship Id="rId10" Type="http://schemas.openxmlformats.org/officeDocument/2006/relationships/image" Target="../media/image130.svg"/><Relationship Id="rId19" Type="http://schemas.openxmlformats.org/officeDocument/2006/relationships/image" Target="../media/image126.svg"/><Relationship Id="rId9" Type="http://schemas.openxmlformats.org/officeDocument/2006/relationships/image" Target="../media/image73.png"/><Relationship Id="rId14" Type="http://schemas.openxmlformats.org/officeDocument/2006/relationships/hyperlink" Target="https://aka.ms/PCFForu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DA1E2B-C3B1-4097-B589-15FD52CA7CF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A4421C-AB7C-4F51-B693-540AA274D16D}">
      <dgm:prSet phldrT="[Text]" custT="1"/>
      <dgm:spPr>
        <a:solidFill>
          <a:srgbClr val="0078D4"/>
        </a:solidFill>
        <a:ln>
          <a:noFill/>
        </a:ln>
      </dgm:spPr>
      <dgm:t>
        <a:bodyPr/>
        <a:lstStyle/>
        <a:p>
          <a:r>
            <a:rPr lang="en-US" sz="1600" b="1" kern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+mn-lt"/>
              <a:ea typeface="+mn-ea"/>
              <a:cs typeface="+mn-cs"/>
            </a:rPr>
            <a:t>Manifest Input File</a:t>
          </a:r>
        </a:p>
      </dgm:t>
    </dgm:pt>
    <dgm:pt modelId="{11C4ECC5-7CDD-41DB-84BD-0BEF5175A7E7}" type="parTrans" cxnId="{E8D8DB8B-4E87-4ECC-9DC9-2352CC518DE4}">
      <dgm:prSet/>
      <dgm:spPr/>
      <dgm:t>
        <a:bodyPr/>
        <a:lstStyle/>
        <a:p>
          <a:endParaRPr lang="en-US"/>
        </a:p>
      </dgm:t>
    </dgm:pt>
    <dgm:pt modelId="{952EBE14-834A-479E-B82F-C6208E4114BC}" type="sibTrans" cxnId="{E8D8DB8B-4E87-4ECC-9DC9-2352CC518DE4}">
      <dgm:prSet/>
      <dgm:spPr/>
      <dgm:t>
        <a:bodyPr/>
        <a:lstStyle/>
        <a:p>
          <a:endParaRPr lang="en-US"/>
        </a:p>
      </dgm:t>
    </dgm:pt>
    <dgm:pt modelId="{766C263E-A985-4582-A70C-D7857D300A17}">
      <dgm:prSet phldrT="[Text]" custT="1"/>
      <dgm:spPr>
        <a:solidFill>
          <a:srgbClr val="002050"/>
        </a:solidFill>
        <a:ln>
          <a:noFill/>
        </a:ln>
      </dgm:spPr>
      <dgm:t>
        <a:bodyPr/>
        <a:lstStyle/>
        <a:p>
          <a:r>
            <a:rPr lang="en-US" sz="1600" b="1" kern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+mn-lt"/>
              <a:ea typeface="+mn-ea"/>
              <a:cs typeface="+mn-cs"/>
            </a:rPr>
            <a:t>Component Implementation</a:t>
          </a:r>
        </a:p>
      </dgm:t>
    </dgm:pt>
    <dgm:pt modelId="{99BEF93C-E2B1-4D04-8334-23F3F6D22751}" type="sibTrans" cxnId="{8D62D9B9-8F4C-4BC0-8FAD-CA5784D90A39}">
      <dgm:prSet/>
      <dgm:spPr/>
      <dgm:t>
        <a:bodyPr/>
        <a:lstStyle/>
        <a:p>
          <a:endParaRPr lang="en-US"/>
        </a:p>
      </dgm:t>
    </dgm:pt>
    <dgm:pt modelId="{3958EF26-E416-419B-B20F-8AFF8555AEC0}" type="parTrans" cxnId="{8D62D9B9-8F4C-4BC0-8FAD-CA5784D90A39}">
      <dgm:prSet/>
      <dgm:spPr/>
      <dgm:t>
        <a:bodyPr/>
        <a:lstStyle/>
        <a:p>
          <a:endParaRPr lang="en-US"/>
        </a:p>
      </dgm:t>
    </dgm:pt>
    <dgm:pt modelId="{87C23048-136D-4831-ADA1-8B356FDAE25B}">
      <dgm:prSet phldrT="[Text]" custT="1"/>
      <dgm:spPr>
        <a:solidFill>
          <a:srgbClr val="002050"/>
        </a:solidFill>
      </dgm:spPr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Code</a:t>
          </a:r>
        </a:p>
      </dgm:t>
    </dgm:pt>
    <dgm:pt modelId="{6A43B1C4-E75D-4B84-8C72-5FC7819507D1}" type="sibTrans" cxnId="{E9E2B3BE-A6FD-468B-81D1-49044FBA8A30}">
      <dgm:prSet/>
      <dgm:spPr/>
      <dgm:t>
        <a:bodyPr/>
        <a:lstStyle/>
        <a:p>
          <a:endParaRPr lang="en-US"/>
        </a:p>
      </dgm:t>
    </dgm:pt>
    <dgm:pt modelId="{C57521AA-BC95-44B8-A39C-54A694793F6B}" type="parTrans" cxnId="{E9E2B3BE-A6FD-468B-81D1-49044FBA8A30}">
      <dgm:prSet/>
      <dgm:spPr/>
      <dgm:t>
        <a:bodyPr/>
        <a:lstStyle/>
        <a:p>
          <a:endParaRPr lang="en-US"/>
        </a:p>
      </dgm:t>
    </dgm:pt>
    <dgm:pt modelId="{1BF219A2-49EB-40C3-A597-8F413083BE54}">
      <dgm:prSet phldrT="[Text]" custT="1"/>
      <dgm:spPr>
        <a:solidFill>
          <a:srgbClr val="D83B01"/>
        </a:solidFill>
        <a:ln>
          <a:noFill/>
        </a:ln>
      </dgm:spPr>
      <dgm:t>
        <a:bodyPr/>
        <a:lstStyle/>
        <a:p>
          <a:r>
            <a:rPr lang="en-US" sz="1600" b="1" kern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+mn-lt"/>
              <a:ea typeface="+mn-ea"/>
              <a:cs typeface="+mn-cs"/>
            </a:rPr>
            <a:t>Resource Files </a:t>
          </a:r>
        </a:p>
      </dgm:t>
    </dgm:pt>
    <dgm:pt modelId="{2C5B382E-B8BA-47A7-BEA5-B6D94386116A}" type="sibTrans" cxnId="{A0185D76-4187-4A48-ABF0-CA96A3C4DE87}">
      <dgm:prSet/>
      <dgm:spPr/>
      <dgm:t>
        <a:bodyPr/>
        <a:lstStyle/>
        <a:p>
          <a:endParaRPr lang="en-US"/>
        </a:p>
      </dgm:t>
    </dgm:pt>
    <dgm:pt modelId="{48D83225-A01F-4C30-B577-1A2B8A3FCF57}" type="parTrans" cxnId="{A0185D76-4187-4A48-ABF0-CA96A3C4DE87}">
      <dgm:prSet/>
      <dgm:spPr/>
      <dgm:t>
        <a:bodyPr/>
        <a:lstStyle/>
        <a:p>
          <a:endParaRPr lang="en-US"/>
        </a:p>
      </dgm:t>
    </dgm:pt>
    <dgm:pt modelId="{F75E89CB-2DEE-4EE1-A0B9-0B650B921F18}">
      <dgm:prSet phldrT="[Text]" custT="1"/>
      <dgm:spPr>
        <a:solidFill>
          <a:srgbClr val="D83B01"/>
        </a:solidFill>
      </dgm:spPr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Static Resources</a:t>
          </a:r>
        </a:p>
      </dgm:t>
    </dgm:pt>
    <dgm:pt modelId="{00D185F8-06CD-49C1-B4BF-5F51FB4B8FF6}" type="sibTrans" cxnId="{F927FE2A-871B-4EA2-8498-49760881CA09}">
      <dgm:prSet/>
      <dgm:spPr/>
      <dgm:t>
        <a:bodyPr/>
        <a:lstStyle/>
        <a:p>
          <a:endParaRPr lang="en-US"/>
        </a:p>
      </dgm:t>
    </dgm:pt>
    <dgm:pt modelId="{1BA3F9D3-B9B8-4E62-9531-D7BE10A21072}" type="parTrans" cxnId="{F927FE2A-871B-4EA2-8498-49760881CA09}">
      <dgm:prSet/>
      <dgm:spPr/>
      <dgm:t>
        <a:bodyPr/>
        <a:lstStyle/>
        <a:p>
          <a:endParaRPr lang="en-US"/>
        </a:p>
      </dgm:t>
    </dgm:pt>
    <dgm:pt modelId="{EDF2E591-CF44-447F-A9A5-F2531B6B50A9}">
      <dgm:prSet phldrT="[Text]" custT="1"/>
      <dgm:spPr>
        <a:solidFill>
          <a:srgbClr val="0078D4"/>
        </a:solidFill>
      </dgm:spPr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Control definition</a:t>
          </a:r>
        </a:p>
      </dgm:t>
    </dgm:pt>
    <dgm:pt modelId="{17A71F80-348A-49B5-849D-D42F903F23ED}" type="sibTrans" cxnId="{90E9E8D6-7BAA-4E53-BDE4-A177546BBD3C}">
      <dgm:prSet/>
      <dgm:spPr/>
      <dgm:t>
        <a:bodyPr/>
        <a:lstStyle/>
        <a:p>
          <a:endParaRPr lang="en-US"/>
        </a:p>
      </dgm:t>
    </dgm:pt>
    <dgm:pt modelId="{4A66B4C0-9217-41E1-9554-8E5DEAB49EC8}" type="parTrans" cxnId="{90E9E8D6-7BAA-4E53-BDE4-A177546BBD3C}">
      <dgm:prSet/>
      <dgm:spPr/>
      <dgm:t>
        <a:bodyPr/>
        <a:lstStyle/>
        <a:p>
          <a:endParaRPr lang="en-US"/>
        </a:p>
      </dgm:t>
    </dgm:pt>
    <dgm:pt modelId="{73E647FF-4976-4F70-8AEB-BFE28A5441C8}">
      <dgm:prSet custT="1"/>
      <dgm:spPr>
        <a:solidFill>
          <a:srgbClr val="0078D4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Name</a:t>
          </a:r>
        </a:p>
      </dgm:t>
    </dgm:pt>
    <dgm:pt modelId="{EC5ED817-19C1-40A3-BA91-C0E5A6F87B6A}" type="parTrans" cxnId="{F5FE193D-E436-4281-8EAB-9D184421B798}">
      <dgm:prSet/>
      <dgm:spPr/>
      <dgm:t>
        <a:bodyPr/>
        <a:lstStyle/>
        <a:p>
          <a:endParaRPr lang="en-US"/>
        </a:p>
      </dgm:t>
    </dgm:pt>
    <dgm:pt modelId="{48042C3F-E8F3-4ED8-A2E9-CF5377F504D2}" type="sibTrans" cxnId="{F5FE193D-E436-4281-8EAB-9D184421B798}">
      <dgm:prSet/>
      <dgm:spPr/>
      <dgm:t>
        <a:bodyPr/>
        <a:lstStyle/>
        <a:p>
          <a:endParaRPr lang="en-US"/>
        </a:p>
      </dgm:t>
    </dgm:pt>
    <dgm:pt modelId="{D56EFF3B-BE63-4A28-831E-6108311A0F21}">
      <dgm:prSet custT="1"/>
      <dgm:spPr>
        <a:solidFill>
          <a:srgbClr val="002050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TypeScript or JavaScript</a:t>
          </a:r>
        </a:p>
      </dgm:t>
    </dgm:pt>
    <dgm:pt modelId="{B4358887-D6C2-4EBD-BBD2-FB5F3CCCA26F}" type="parTrans" cxnId="{C5EB4EFC-1ED0-4561-9A64-7672C6D9B6D4}">
      <dgm:prSet/>
      <dgm:spPr/>
      <dgm:t>
        <a:bodyPr/>
        <a:lstStyle/>
        <a:p>
          <a:endParaRPr lang="en-US"/>
        </a:p>
      </dgm:t>
    </dgm:pt>
    <dgm:pt modelId="{BBC116E1-76B3-4BF3-82A9-001577DABEC0}" type="sibTrans" cxnId="{C5EB4EFC-1ED0-4561-9A64-7672C6D9B6D4}">
      <dgm:prSet/>
      <dgm:spPr/>
      <dgm:t>
        <a:bodyPr/>
        <a:lstStyle/>
        <a:p>
          <a:endParaRPr lang="en-US"/>
        </a:p>
      </dgm:t>
    </dgm:pt>
    <dgm:pt modelId="{372C8227-906B-4A84-8EE3-6188691CB166}">
      <dgm:prSet phldrT="[Text]" custT="1"/>
      <dgm:spPr>
        <a:solidFill>
          <a:srgbClr val="D83B01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CSS</a:t>
          </a:r>
        </a:p>
      </dgm:t>
    </dgm:pt>
    <dgm:pt modelId="{AD8CAB1C-7268-42AC-96ED-DEDF6C8E4B93}" type="parTrans" cxnId="{6C1392AF-28E2-4299-BF62-9E13E39BA452}">
      <dgm:prSet/>
      <dgm:spPr/>
      <dgm:t>
        <a:bodyPr/>
        <a:lstStyle/>
        <a:p>
          <a:endParaRPr lang="en-US"/>
        </a:p>
      </dgm:t>
    </dgm:pt>
    <dgm:pt modelId="{B849A0A1-FCE0-4021-9ED1-3A5506BE4585}" type="sibTrans" cxnId="{6C1392AF-28E2-4299-BF62-9E13E39BA452}">
      <dgm:prSet/>
      <dgm:spPr/>
      <dgm:t>
        <a:bodyPr/>
        <a:lstStyle/>
        <a:p>
          <a:endParaRPr lang="en-US"/>
        </a:p>
      </dgm:t>
    </dgm:pt>
    <dgm:pt modelId="{329FFF33-ECAF-4956-8657-F4A73256671B}">
      <dgm:prSet phldrT="[Text]" custT="1"/>
      <dgm:spPr>
        <a:solidFill>
          <a:srgbClr val="D83B01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Localization</a:t>
          </a:r>
        </a:p>
      </dgm:t>
    </dgm:pt>
    <dgm:pt modelId="{E9F98C79-C7AD-4B35-BFAC-06DBAC01E35E}" type="parTrans" cxnId="{6FE4BDC5-9D59-4F3D-AE60-C96940143939}">
      <dgm:prSet/>
      <dgm:spPr/>
      <dgm:t>
        <a:bodyPr/>
        <a:lstStyle/>
        <a:p>
          <a:endParaRPr lang="en-US"/>
        </a:p>
      </dgm:t>
    </dgm:pt>
    <dgm:pt modelId="{F7E79294-8BB8-4F39-93FE-671BD182699C}" type="sibTrans" cxnId="{6FE4BDC5-9D59-4F3D-AE60-C96940143939}">
      <dgm:prSet/>
      <dgm:spPr/>
      <dgm:t>
        <a:bodyPr/>
        <a:lstStyle/>
        <a:p>
          <a:endParaRPr lang="en-US"/>
        </a:p>
      </dgm:t>
    </dgm:pt>
    <dgm:pt modelId="{6C16F75F-7FF1-4ECD-BF2F-A2B74AFC26C4}">
      <dgm:prSet custT="1"/>
      <dgm:spPr>
        <a:solidFill>
          <a:srgbClr val="0078D4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Properties </a:t>
          </a:r>
        </a:p>
      </dgm:t>
    </dgm:pt>
    <dgm:pt modelId="{CB0F47B0-1B0A-4560-9E36-F630FBF5F117}" type="sibTrans" cxnId="{D11E5B99-AB58-412F-81BC-D6E0EED0713C}">
      <dgm:prSet/>
      <dgm:spPr/>
      <dgm:t>
        <a:bodyPr/>
        <a:lstStyle/>
        <a:p>
          <a:endParaRPr lang="en-US"/>
        </a:p>
      </dgm:t>
    </dgm:pt>
    <dgm:pt modelId="{97E24E38-4AED-44C6-B79B-B1A4286D350B}" type="parTrans" cxnId="{D11E5B99-AB58-412F-81BC-D6E0EED0713C}">
      <dgm:prSet/>
      <dgm:spPr/>
      <dgm:t>
        <a:bodyPr/>
        <a:lstStyle/>
        <a:p>
          <a:endParaRPr lang="en-US"/>
        </a:p>
      </dgm:t>
    </dgm:pt>
    <dgm:pt modelId="{AE5CFB77-ED23-401E-9952-56EAD3174399}">
      <dgm:prSet custT="1"/>
      <dgm:spPr>
        <a:solidFill>
          <a:srgbClr val="0078D4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Resource files</a:t>
          </a:r>
        </a:p>
      </dgm:t>
    </dgm:pt>
    <dgm:pt modelId="{C52BF5A1-DF8C-4F26-8B0F-1E8935B3463C}" type="sibTrans" cxnId="{6C837200-1C8D-49EB-A017-9026CE50516F}">
      <dgm:prSet/>
      <dgm:spPr/>
      <dgm:t>
        <a:bodyPr/>
        <a:lstStyle/>
        <a:p>
          <a:endParaRPr lang="en-US"/>
        </a:p>
      </dgm:t>
    </dgm:pt>
    <dgm:pt modelId="{52DEDD37-B4DB-41DF-8AF1-5E2147EAC8AD}" type="parTrans" cxnId="{6C837200-1C8D-49EB-A017-9026CE50516F}">
      <dgm:prSet/>
      <dgm:spPr/>
      <dgm:t>
        <a:bodyPr/>
        <a:lstStyle/>
        <a:p>
          <a:endParaRPr lang="en-US"/>
        </a:p>
      </dgm:t>
    </dgm:pt>
    <dgm:pt modelId="{8554F650-D64A-4E8D-9FA3-5E0282C0B80F}">
      <dgm:prSet custT="1"/>
      <dgm:spPr>
        <a:solidFill>
          <a:srgbClr val="002050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Functionality</a:t>
          </a:r>
        </a:p>
      </dgm:t>
    </dgm:pt>
    <dgm:pt modelId="{80BE6735-3290-4EEF-83BC-3C428CD8A340}" type="parTrans" cxnId="{35772C7B-DF25-4996-9DD4-9C990D2CFAA6}">
      <dgm:prSet/>
      <dgm:spPr/>
      <dgm:t>
        <a:bodyPr/>
        <a:lstStyle/>
        <a:p>
          <a:endParaRPr lang="en-US"/>
        </a:p>
      </dgm:t>
    </dgm:pt>
    <dgm:pt modelId="{E4BFA86E-7B03-4281-8AFA-67504EEF80FC}" type="sibTrans" cxnId="{35772C7B-DF25-4996-9DD4-9C990D2CFAA6}">
      <dgm:prSet/>
      <dgm:spPr/>
      <dgm:t>
        <a:bodyPr/>
        <a:lstStyle/>
        <a:p>
          <a:endParaRPr lang="en-US"/>
        </a:p>
      </dgm:t>
    </dgm:pt>
    <dgm:pt modelId="{87D80822-7985-4C28-A272-3E9A2FF3594B}">
      <dgm:prSet phldrT="[Text]" custT="1"/>
      <dgm:spPr>
        <a:solidFill>
          <a:srgbClr val="D83B01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Images, etc. </a:t>
          </a:r>
        </a:p>
      </dgm:t>
    </dgm:pt>
    <dgm:pt modelId="{177DEE8B-4164-415F-AAB4-6D558898E728}" type="parTrans" cxnId="{C7E88CF4-9273-40B4-A3CA-BE4ABC464D25}">
      <dgm:prSet/>
      <dgm:spPr/>
      <dgm:t>
        <a:bodyPr/>
        <a:lstStyle/>
        <a:p>
          <a:endParaRPr lang="en-US"/>
        </a:p>
      </dgm:t>
    </dgm:pt>
    <dgm:pt modelId="{70172954-BE22-4F2E-9909-14A51B981490}" type="sibTrans" cxnId="{C7E88CF4-9273-40B4-A3CA-BE4ABC464D25}">
      <dgm:prSet/>
      <dgm:spPr/>
      <dgm:t>
        <a:bodyPr/>
        <a:lstStyle/>
        <a:p>
          <a:endParaRPr lang="en-US"/>
        </a:p>
      </dgm:t>
    </dgm:pt>
    <dgm:pt modelId="{F655C983-48F9-4106-9B9B-21E51D029F37}">
      <dgm:prSet custT="1"/>
      <dgm:spPr>
        <a:solidFill>
          <a:srgbClr val="0078D4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Version</a:t>
          </a:r>
        </a:p>
      </dgm:t>
    </dgm:pt>
    <dgm:pt modelId="{6D805A6B-078B-4FB4-926A-59B2A2C7760C}" type="parTrans" cxnId="{FC6014E2-E9D4-4D0A-8BF7-E80D95CC3AD0}">
      <dgm:prSet/>
      <dgm:spPr/>
      <dgm:t>
        <a:bodyPr/>
        <a:lstStyle/>
        <a:p>
          <a:endParaRPr lang="en-US"/>
        </a:p>
      </dgm:t>
    </dgm:pt>
    <dgm:pt modelId="{975B28BA-85C9-482D-A893-A88B28300D4B}" type="sibTrans" cxnId="{FC6014E2-E9D4-4D0A-8BF7-E80D95CC3AD0}">
      <dgm:prSet/>
      <dgm:spPr/>
      <dgm:t>
        <a:bodyPr/>
        <a:lstStyle/>
        <a:p>
          <a:endParaRPr lang="en-US"/>
        </a:p>
      </dgm:t>
    </dgm:pt>
    <dgm:pt modelId="{D28F3ECF-F4F6-4996-B12E-4D50E66DA1A3}">
      <dgm:prSet custT="1"/>
      <dgm:spPr>
        <a:solidFill>
          <a:srgbClr val="002050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User Interface</a:t>
          </a:r>
        </a:p>
      </dgm:t>
    </dgm:pt>
    <dgm:pt modelId="{FE7064E4-6841-4263-BB9F-56B181299285}" type="parTrans" cxnId="{45789B8D-E2E3-48B2-BD1C-2DFEBB3A313B}">
      <dgm:prSet/>
      <dgm:spPr/>
      <dgm:t>
        <a:bodyPr/>
        <a:lstStyle/>
        <a:p>
          <a:endParaRPr lang="en-US"/>
        </a:p>
      </dgm:t>
    </dgm:pt>
    <dgm:pt modelId="{7FB1E644-8121-48B4-99F2-EECFCC9E6FF5}" type="sibTrans" cxnId="{45789B8D-E2E3-48B2-BD1C-2DFEBB3A313B}">
      <dgm:prSet/>
      <dgm:spPr/>
      <dgm:t>
        <a:bodyPr/>
        <a:lstStyle/>
        <a:p>
          <a:endParaRPr lang="en-US"/>
        </a:p>
      </dgm:t>
    </dgm:pt>
    <dgm:pt modelId="{42830497-1D3A-49BA-9CAE-19A754414EF2}" type="pres">
      <dgm:prSet presAssocID="{54DA1E2B-C3B1-4097-B589-15FD52CA7CF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CC6564-97F1-42EB-9DE6-26A4BEABFE12}" type="pres">
      <dgm:prSet presAssocID="{12A4421C-AB7C-4F51-B693-540AA274D16D}" presName="composite" presStyleCnt="0"/>
      <dgm:spPr/>
    </dgm:pt>
    <dgm:pt modelId="{7913BB59-0ED2-4242-A5C4-1487CC7036A4}" type="pres">
      <dgm:prSet presAssocID="{12A4421C-AB7C-4F51-B693-540AA274D16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8BFC67-E1F1-49E6-927B-C74A771F6D88}" type="pres">
      <dgm:prSet presAssocID="{12A4421C-AB7C-4F51-B693-540AA274D16D}" presName="desTx" presStyleLbl="alignAccFollowNode1" presStyleIdx="0" presStyleCnt="3" custScale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9CECF-AE46-49B6-89CA-0C03BAA69337}" type="pres">
      <dgm:prSet presAssocID="{952EBE14-834A-479E-B82F-C6208E4114BC}" presName="space" presStyleCnt="0"/>
      <dgm:spPr/>
    </dgm:pt>
    <dgm:pt modelId="{A25A3A5A-EA6C-412B-8774-9BEDC98DEF36}" type="pres">
      <dgm:prSet presAssocID="{766C263E-A985-4582-A70C-D7857D300A17}" presName="composite" presStyleCnt="0"/>
      <dgm:spPr/>
    </dgm:pt>
    <dgm:pt modelId="{ABB66F9E-28F1-4E5F-9226-7864C8051B62}" type="pres">
      <dgm:prSet presAssocID="{766C263E-A985-4582-A70C-D7857D300A1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700DEC-1B57-4137-BFC9-AAEBBB487649}" type="pres">
      <dgm:prSet presAssocID="{766C263E-A985-4582-A70C-D7857D300A17}" presName="desTx" presStyleLbl="alignAccFollowNode1" presStyleIdx="1" presStyleCnt="3" custScale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0AB52-7D21-484C-94BA-F2C9CE356DF6}" type="pres">
      <dgm:prSet presAssocID="{99BEF93C-E2B1-4D04-8334-23F3F6D22751}" presName="space" presStyleCnt="0"/>
      <dgm:spPr/>
    </dgm:pt>
    <dgm:pt modelId="{3DBD8320-88F0-4C72-AB22-114F5CEE09BB}" type="pres">
      <dgm:prSet presAssocID="{1BF219A2-49EB-40C3-A597-8F413083BE54}" presName="composite" presStyleCnt="0"/>
      <dgm:spPr/>
    </dgm:pt>
    <dgm:pt modelId="{9F253A74-FDBE-4311-8597-EBCF35C47F8B}" type="pres">
      <dgm:prSet presAssocID="{1BF219A2-49EB-40C3-A597-8F413083BE5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5093F9-98AD-4AD0-ACB9-3E96F884A1B6}" type="pres">
      <dgm:prSet presAssocID="{1BF219A2-49EB-40C3-A597-8F413083BE54}" presName="desTx" presStyleLbl="alignAccFollowNode1" presStyleIdx="2" presStyleCnt="3" custScale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D4CAE2-00B3-482C-B21A-A5109B5E93C6}" type="presOf" srcId="{73E647FF-4976-4F70-8AEB-BFE28A5441C8}" destId="{A38BFC67-E1F1-49E6-927B-C74A771F6D88}" srcOrd="0" destOrd="1" presId="urn:microsoft.com/office/officeart/2005/8/layout/hList1"/>
    <dgm:cxn modelId="{90E9E8D6-7BAA-4E53-BDE4-A177546BBD3C}" srcId="{12A4421C-AB7C-4F51-B693-540AA274D16D}" destId="{EDF2E591-CF44-447F-A9A5-F2531B6B50A9}" srcOrd="0" destOrd="0" parTransId="{4A66B4C0-9217-41E1-9554-8E5DEAB49EC8}" sibTransId="{17A71F80-348A-49B5-849D-D42F903F23ED}"/>
    <dgm:cxn modelId="{C25E77FB-C3CA-4EA6-A571-82DA8E82A0A3}" type="presOf" srcId="{F75E89CB-2DEE-4EE1-A0B9-0B650B921F18}" destId="{745093F9-98AD-4AD0-ACB9-3E96F884A1B6}" srcOrd="0" destOrd="0" presId="urn:microsoft.com/office/officeart/2005/8/layout/hList1"/>
    <dgm:cxn modelId="{185EC554-69D8-4694-A348-95A9FD31AE2F}" type="presOf" srcId="{F655C983-48F9-4106-9B9B-21E51D029F37}" destId="{A38BFC67-E1F1-49E6-927B-C74A771F6D88}" srcOrd="0" destOrd="2" presId="urn:microsoft.com/office/officeart/2005/8/layout/hList1"/>
    <dgm:cxn modelId="{0A702F7C-EC7E-4F93-B311-38948DEDBA80}" type="presOf" srcId="{372C8227-906B-4A84-8EE3-6188691CB166}" destId="{745093F9-98AD-4AD0-ACB9-3E96F884A1B6}" srcOrd="0" destOrd="1" presId="urn:microsoft.com/office/officeart/2005/8/layout/hList1"/>
    <dgm:cxn modelId="{FC6014E2-E9D4-4D0A-8BF7-E80D95CC3AD0}" srcId="{EDF2E591-CF44-447F-A9A5-F2531B6B50A9}" destId="{F655C983-48F9-4106-9B9B-21E51D029F37}" srcOrd="1" destOrd="0" parTransId="{6D805A6B-078B-4FB4-926A-59B2A2C7760C}" sibTransId="{975B28BA-85C9-482D-A893-A88B28300D4B}"/>
    <dgm:cxn modelId="{E8D8DB8B-4E87-4ECC-9DC9-2352CC518DE4}" srcId="{54DA1E2B-C3B1-4097-B589-15FD52CA7CFD}" destId="{12A4421C-AB7C-4F51-B693-540AA274D16D}" srcOrd="0" destOrd="0" parTransId="{11C4ECC5-7CDD-41DB-84BD-0BEF5175A7E7}" sibTransId="{952EBE14-834A-479E-B82F-C6208E4114BC}"/>
    <dgm:cxn modelId="{D11E5B99-AB58-412F-81BC-D6E0EED0713C}" srcId="{EDF2E591-CF44-447F-A9A5-F2531B6B50A9}" destId="{6C16F75F-7FF1-4ECD-BF2F-A2B74AFC26C4}" srcOrd="2" destOrd="0" parTransId="{97E24E38-4AED-44C6-B79B-B1A4286D350B}" sibTransId="{CB0F47B0-1B0A-4560-9E36-F630FBF5F117}"/>
    <dgm:cxn modelId="{45789B8D-E2E3-48B2-BD1C-2DFEBB3A313B}" srcId="{87C23048-136D-4831-ADA1-8B356FDAE25B}" destId="{D28F3ECF-F4F6-4996-B12E-4D50E66DA1A3}" srcOrd="1" destOrd="0" parTransId="{FE7064E4-6841-4263-BB9F-56B181299285}" sibTransId="{7FB1E644-8121-48B4-99F2-EECFCC9E6FF5}"/>
    <dgm:cxn modelId="{7FAE7DF9-7702-405A-B9A3-ADB16A55B6E6}" type="presOf" srcId="{D28F3ECF-F4F6-4996-B12E-4D50E66DA1A3}" destId="{B0700DEC-1B57-4137-BFC9-AAEBBB487649}" srcOrd="0" destOrd="2" presId="urn:microsoft.com/office/officeart/2005/8/layout/hList1"/>
    <dgm:cxn modelId="{8D62D9B9-8F4C-4BC0-8FAD-CA5784D90A39}" srcId="{54DA1E2B-C3B1-4097-B589-15FD52CA7CFD}" destId="{766C263E-A985-4582-A70C-D7857D300A17}" srcOrd="1" destOrd="0" parTransId="{3958EF26-E416-419B-B20F-8AFF8555AEC0}" sibTransId="{99BEF93C-E2B1-4D04-8334-23F3F6D22751}"/>
    <dgm:cxn modelId="{C0EB19F7-8FE5-41FF-B361-54B3831D0EB7}" type="presOf" srcId="{6C16F75F-7FF1-4ECD-BF2F-A2B74AFC26C4}" destId="{A38BFC67-E1F1-49E6-927B-C74A771F6D88}" srcOrd="0" destOrd="3" presId="urn:microsoft.com/office/officeart/2005/8/layout/hList1"/>
    <dgm:cxn modelId="{E14EA7E0-B328-4463-83DA-DC0735208C70}" type="presOf" srcId="{87D80822-7985-4C28-A272-3E9A2FF3594B}" destId="{745093F9-98AD-4AD0-ACB9-3E96F884A1B6}" srcOrd="0" destOrd="3" presId="urn:microsoft.com/office/officeart/2005/8/layout/hList1"/>
    <dgm:cxn modelId="{F927FE2A-871B-4EA2-8498-49760881CA09}" srcId="{1BF219A2-49EB-40C3-A597-8F413083BE54}" destId="{F75E89CB-2DEE-4EE1-A0B9-0B650B921F18}" srcOrd="0" destOrd="0" parTransId="{1BA3F9D3-B9B8-4E62-9531-D7BE10A21072}" sibTransId="{00D185F8-06CD-49C1-B4BF-5F51FB4B8FF6}"/>
    <dgm:cxn modelId="{4081A6E8-2D1A-4CC1-9ED9-F7775E72E1B5}" type="presOf" srcId="{87C23048-136D-4831-ADA1-8B356FDAE25B}" destId="{B0700DEC-1B57-4137-BFC9-AAEBBB487649}" srcOrd="0" destOrd="0" presId="urn:microsoft.com/office/officeart/2005/8/layout/hList1"/>
    <dgm:cxn modelId="{6FE4BDC5-9D59-4F3D-AE60-C96940143939}" srcId="{F75E89CB-2DEE-4EE1-A0B9-0B650B921F18}" destId="{329FFF33-ECAF-4956-8657-F4A73256671B}" srcOrd="1" destOrd="0" parTransId="{E9F98C79-C7AD-4B35-BFAC-06DBAC01E35E}" sibTransId="{F7E79294-8BB8-4F39-93FE-671BD182699C}"/>
    <dgm:cxn modelId="{8095BDA0-8B9C-4026-89F2-76485D5DB90A}" type="presOf" srcId="{EDF2E591-CF44-447F-A9A5-F2531B6B50A9}" destId="{A38BFC67-E1F1-49E6-927B-C74A771F6D88}" srcOrd="0" destOrd="0" presId="urn:microsoft.com/office/officeart/2005/8/layout/hList1"/>
    <dgm:cxn modelId="{C7E88CF4-9273-40B4-A3CA-BE4ABC464D25}" srcId="{F75E89CB-2DEE-4EE1-A0B9-0B650B921F18}" destId="{87D80822-7985-4C28-A272-3E9A2FF3594B}" srcOrd="2" destOrd="0" parTransId="{177DEE8B-4164-415F-AAB4-6D558898E728}" sibTransId="{70172954-BE22-4F2E-9909-14A51B981490}"/>
    <dgm:cxn modelId="{54A2429A-29FA-452A-B4A6-D9CAA8D12008}" type="presOf" srcId="{329FFF33-ECAF-4956-8657-F4A73256671B}" destId="{745093F9-98AD-4AD0-ACB9-3E96F884A1B6}" srcOrd="0" destOrd="2" presId="urn:microsoft.com/office/officeart/2005/8/layout/hList1"/>
    <dgm:cxn modelId="{4CFB0350-4DB9-47FE-85B3-C11E2E491176}" type="presOf" srcId="{8554F650-D64A-4E8D-9FA3-5E0282C0B80F}" destId="{B0700DEC-1B57-4137-BFC9-AAEBBB487649}" srcOrd="0" destOrd="3" presId="urn:microsoft.com/office/officeart/2005/8/layout/hList1"/>
    <dgm:cxn modelId="{C5EB4EFC-1ED0-4561-9A64-7672C6D9B6D4}" srcId="{87C23048-136D-4831-ADA1-8B356FDAE25B}" destId="{D56EFF3B-BE63-4A28-831E-6108311A0F21}" srcOrd="0" destOrd="0" parTransId="{B4358887-D6C2-4EBD-BBD2-FB5F3CCCA26F}" sibTransId="{BBC116E1-76B3-4BF3-82A9-001577DABEC0}"/>
    <dgm:cxn modelId="{35772C7B-DF25-4996-9DD4-9C990D2CFAA6}" srcId="{87C23048-136D-4831-ADA1-8B356FDAE25B}" destId="{8554F650-D64A-4E8D-9FA3-5E0282C0B80F}" srcOrd="2" destOrd="0" parTransId="{80BE6735-3290-4EEF-83BC-3C428CD8A340}" sibTransId="{E4BFA86E-7B03-4281-8AFA-67504EEF80FC}"/>
    <dgm:cxn modelId="{A0185D76-4187-4A48-ABF0-CA96A3C4DE87}" srcId="{54DA1E2B-C3B1-4097-B589-15FD52CA7CFD}" destId="{1BF219A2-49EB-40C3-A597-8F413083BE54}" srcOrd="2" destOrd="0" parTransId="{48D83225-A01F-4C30-B577-1A2B8A3FCF57}" sibTransId="{2C5B382E-B8BA-47A7-BEA5-B6D94386116A}"/>
    <dgm:cxn modelId="{7EFE136E-6313-4749-BCD5-15ECA05618A9}" type="presOf" srcId="{AE5CFB77-ED23-401E-9952-56EAD3174399}" destId="{A38BFC67-E1F1-49E6-927B-C74A771F6D88}" srcOrd="0" destOrd="4" presId="urn:microsoft.com/office/officeart/2005/8/layout/hList1"/>
    <dgm:cxn modelId="{0F530C32-0A7F-459E-9B95-9219A6E58FB3}" type="presOf" srcId="{1BF219A2-49EB-40C3-A597-8F413083BE54}" destId="{9F253A74-FDBE-4311-8597-EBCF35C47F8B}" srcOrd="0" destOrd="0" presId="urn:microsoft.com/office/officeart/2005/8/layout/hList1"/>
    <dgm:cxn modelId="{593222A6-CB2B-4B37-BDCB-CB057219BB82}" type="presOf" srcId="{D56EFF3B-BE63-4A28-831E-6108311A0F21}" destId="{B0700DEC-1B57-4137-BFC9-AAEBBB487649}" srcOrd="0" destOrd="1" presId="urn:microsoft.com/office/officeart/2005/8/layout/hList1"/>
    <dgm:cxn modelId="{E7C9EBA1-9E9E-4BAB-80EF-86261EAA3D52}" type="presOf" srcId="{54DA1E2B-C3B1-4097-B589-15FD52CA7CFD}" destId="{42830497-1D3A-49BA-9CAE-19A754414EF2}" srcOrd="0" destOrd="0" presId="urn:microsoft.com/office/officeart/2005/8/layout/hList1"/>
    <dgm:cxn modelId="{6C837200-1C8D-49EB-A017-9026CE50516F}" srcId="{EDF2E591-CF44-447F-A9A5-F2531B6B50A9}" destId="{AE5CFB77-ED23-401E-9952-56EAD3174399}" srcOrd="3" destOrd="0" parTransId="{52DEDD37-B4DB-41DF-8AF1-5E2147EAC8AD}" sibTransId="{C52BF5A1-DF8C-4F26-8B0F-1E8935B3463C}"/>
    <dgm:cxn modelId="{F5FE193D-E436-4281-8EAB-9D184421B798}" srcId="{EDF2E591-CF44-447F-A9A5-F2531B6B50A9}" destId="{73E647FF-4976-4F70-8AEB-BFE28A5441C8}" srcOrd="0" destOrd="0" parTransId="{EC5ED817-19C1-40A3-BA91-C0E5A6F87B6A}" sibTransId="{48042C3F-E8F3-4ED8-A2E9-CF5377F504D2}"/>
    <dgm:cxn modelId="{9481CB2B-1F10-48A9-9E34-0477C33374F0}" type="presOf" srcId="{766C263E-A985-4582-A70C-D7857D300A17}" destId="{ABB66F9E-28F1-4E5F-9226-7864C8051B62}" srcOrd="0" destOrd="0" presId="urn:microsoft.com/office/officeart/2005/8/layout/hList1"/>
    <dgm:cxn modelId="{6C1392AF-28E2-4299-BF62-9E13E39BA452}" srcId="{F75E89CB-2DEE-4EE1-A0B9-0B650B921F18}" destId="{372C8227-906B-4A84-8EE3-6188691CB166}" srcOrd="0" destOrd="0" parTransId="{AD8CAB1C-7268-42AC-96ED-DEDF6C8E4B93}" sibTransId="{B849A0A1-FCE0-4021-9ED1-3A5506BE4585}"/>
    <dgm:cxn modelId="{67E66424-A3F6-48EF-99C4-B72457CD6D1D}" type="presOf" srcId="{12A4421C-AB7C-4F51-B693-540AA274D16D}" destId="{7913BB59-0ED2-4242-A5C4-1487CC7036A4}" srcOrd="0" destOrd="0" presId="urn:microsoft.com/office/officeart/2005/8/layout/hList1"/>
    <dgm:cxn modelId="{E9E2B3BE-A6FD-468B-81D1-49044FBA8A30}" srcId="{766C263E-A985-4582-A70C-D7857D300A17}" destId="{87C23048-136D-4831-ADA1-8B356FDAE25B}" srcOrd="0" destOrd="0" parTransId="{C57521AA-BC95-44B8-A39C-54A694793F6B}" sibTransId="{6A43B1C4-E75D-4B84-8C72-5FC7819507D1}"/>
    <dgm:cxn modelId="{C1BFD190-6AC5-4CA0-BEA3-4DEE46BC2A6D}" type="presParOf" srcId="{42830497-1D3A-49BA-9CAE-19A754414EF2}" destId="{7CCC6564-97F1-42EB-9DE6-26A4BEABFE12}" srcOrd="0" destOrd="0" presId="urn:microsoft.com/office/officeart/2005/8/layout/hList1"/>
    <dgm:cxn modelId="{F3C56A30-DD83-4673-B4CC-DDEC9E1FC4BE}" type="presParOf" srcId="{7CCC6564-97F1-42EB-9DE6-26A4BEABFE12}" destId="{7913BB59-0ED2-4242-A5C4-1487CC7036A4}" srcOrd="0" destOrd="0" presId="urn:microsoft.com/office/officeart/2005/8/layout/hList1"/>
    <dgm:cxn modelId="{466FD05B-8C9B-4AD1-B5C7-C278DB2F0EC7}" type="presParOf" srcId="{7CCC6564-97F1-42EB-9DE6-26A4BEABFE12}" destId="{A38BFC67-E1F1-49E6-927B-C74A771F6D88}" srcOrd="1" destOrd="0" presId="urn:microsoft.com/office/officeart/2005/8/layout/hList1"/>
    <dgm:cxn modelId="{8582E216-C57D-46B2-8D41-877CB8780C6E}" type="presParOf" srcId="{42830497-1D3A-49BA-9CAE-19A754414EF2}" destId="{AFB9CECF-AE46-49B6-89CA-0C03BAA69337}" srcOrd="1" destOrd="0" presId="urn:microsoft.com/office/officeart/2005/8/layout/hList1"/>
    <dgm:cxn modelId="{9F5ED42C-6E92-488B-BE3A-5AB2F14ECB47}" type="presParOf" srcId="{42830497-1D3A-49BA-9CAE-19A754414EF2}" destId="{A25A3A5A-EA6C-412B-8774-9BEDC98DEF36}" srcOrd="2" destOrd="0" presId="urn:microsoft.com/office/officeart/2005/8/layout/hList1"/>
    <dgm:cxn modelId="{44153C54-1871-4C2B-BBC7-536C4613AE35}" type="presParOf" srcId="{A25A3A5A-EA6C-412B-8774-9BEDC98DEF36}" destId="{ABB66F9E-28F1-4E5F-9226-7864C8051B62}" srcOrd="0" destOrd="0" presId="urn:microsoft.com/office/officeart/2005/8/layout/hList1"/>
    <dgm:cxn modelId="{211CCF7F-4189-44DD-81B5-29A5CACF14B9}" type="presParOf" srcId="{A25A3A5A-EA6C-412B-8774-9BEDC98DEF36}" destId="{B0700DEC-1B57-4137-BFC9-AAEBBB487649}" srcOrd="1" destOrd="0" presId="urn:microsoft.com/office/officeart/2005/8/layout/hList1"/>
    <dgm:cxn modelId="{91E58387-803F-437F-8D0B-421DD884DB12}" type="presParOf" srcId="{42830497-1D3A-49BA-9CAE-19A754414EF2}" destId="{7680AB52-7D21-484C-94BA-F2C9CE356DF6}" srcOrd="3" destOrd="0" presId="urn:microsoft.com/office/officeart/2005/8/layout/hList1"/>
    <dgm:cxn modelId="{7166ED7F-585F-4834-9A9E-6F6087B67046}" type="presParOf" srcId="{42830497-1D3A-49BA-9CAE-19A754414EF2}" destId="{3DBD8320-88F0-4C72-AB22-114F5CEE09BB}" srcOrd="4" destOrd="0" presId="urn:microsoft.com/office/officeart/2005/8/layout/hList1"/>
    <dgm:cxn modelId="{7E60BF0C-0633-45FC-8F41-D4F3ED76EF15}" type="presParOf" srcId="{3DBD8320-88F0-4C72-AB22-114F5CEE09BB}" destId="{9F253A74-FDBE-4311-8597-EBCF35C47F8B}" srcOrd="0" destOrd="0" presId="urn:microsoft.com/office/officeart/2005/8/layout/hList1"/>
    <dgm:cxn modelId="{47B8C6EB-C634-4DF9-A84E-C70950377A13}" type="presParOf" srcId="{3DBD8320-88F0-4C72-AB22-114F5CEE09BB}" destId="{745093F9-98AD-4AD0-ACB9-3E96F884A1B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CD79F-9B9A-4836-A96D-8305DA2A29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2" csCatId="accent5" phldr="1"/>
      <dgm:spPr/>
    </dgm:pt>
    <dgm:pt modelId="{309E8D0C-0933-4F90-B2EA-72B410C6244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PCF Model-driven apps</a:t>
          </a:r>
        </a:p>
        <a:p>
          <a:pPr>
            <a:lnSpc>
              <a:spcPct val="100000"/>
            </a:lnSpc>
          </a:pPr>
          <a:r>
            <a:rPr lang="en-US" b="1" i="1" dirty="0"/>
            <a:t>Public preview </a:t>
          </a:r>
          <a:r>
            <a:rPr lang="en-US" b="0" dirty="0"/>
            <a:t>April 2019</a:t>
          </a:r>
        </a:p>
      </dgm:t>
    </dgm:pt>
    <dgm:pt modelId="{A6D40894-3582-443F-935F-B0CBD7149603}" type="parTrans" cxnId="{7524C34C-B2F8-4541-98C1-9766A550A74D}">
      <dgm:prSet/>
      <dgm:spPr/>
      <dgm:t>
        <a:bodyPr/>
        <a:lstStyle/>
        <a:p>
          <a:endParaRPr lang="en-US"/>
        </a:p>
      </dgm:t>
    </dgm:pt>
    <dgm:pt modelId="{D20961F6-CE00-4294-900A-DD5CB6AF897D}" type="sibTrans" cxnId="{7524C34C-B2F8-4541-98C1-9766A550A74D}">
      <dgm:prSet/>
      <dgm:spPr/>
      <dgm:t>
        <a:bodyPr/>
        <a:lstStyle/>
        <a:p>
          <a:endParaRPr lang="en-US"/>
        </a:p>
      </dgm:t>
    </dgm:pt>
    <dgm:pt modelId="{87B9C84D-3EA0-4BE0-B6E4-DDF6FF8919C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PCF Canvas apps</a:t>
          </a:r>
        </a:p>
        <a:p>
          <a:pPr>
            <a:lnSpc>
              <a:spcPct val="100000"/>
            </a:lnSpc>
          </a:pPr>
          <a:r>
            <a:rPr lang="en-US" b="1" i="1" dirty="0"/>
            <a:t>GA</a:t>
          </a:r>
          <a:r>
            <a:rPr lang="en-US" b="0" dirty="0"/>
            <a:t> E</a:t>
          </a:r>
          <a:r>
            <a:rPr lang="en-US" dirty="0"/>
            <a:t>arly 2020</a:t>
          </a:r>
        </a:p>
      </dgm:t>
    </dgm:pt>
    <dgm:pt modelId="{22051D44-A8CF-4B78-9A0A-907367465F35}" type="parTrans" cxnId="{B880747A-8901-44D0-BE44-67DBCDDC52A3}">
      <dgm:prSet/>
      <dgm:spPr/>
      <dgm:t>
        <a:bodyPr/>
        <a:lstStyle/>
        <a:p>
          <a:endParaRPr lang="en-US"/>
        </a:p>
      </dgm:t>
    </dgm:pt>
    <dgm:pt modelId="{4A7BB0F0-8C04-45BC-B35F-19E0711A4142}" type="sibTrans" cxnId="{B880747A-8901-44D0-BE44-67DBCDDC52A3}">
      <dgm:prSet/>
      <dgm:spPr/>
      <dgm:t>
        <a:bodyPr/>
        <a:lstStyle/>
        <a:p>
          <a:endParaRPr lang="en-US"/>
        </a:p>
      </dgm:t>
    </dgm:pt>
    <dgm:pt modelId="{362C0CC6-B051-49A3-B4CA-DC9A0B4B3B0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PCF Model-driven apps</a:t>
          </a:r>
        </a:p>
        <a:p>
          <a:pPr>
            <a:lnSpc>
              <a:spcPct val="100000"/>
            </a:lnSpc>
          </a:pPr>
          <a:r>
            <a:rPr lang="en-US" b="1" i="1" dirty="0"/>
            <a:t>GA</a:t>
          </a:r>
          <a:r>
            <a:rPr lang="en-US" dirty="0"/>
            <a:t> Oct 2019</a:t>
          </a:r>
        </a:p>
      </dgm:t>
    </dgm:pt>
    <dgm:pt modelId="{9D26D912-289D-4BBB-AE5E-6073507DB4F1}" type="parTrans" cxnId="{A6279BDF-EC39-4A00-8C18-D926E9E882B6}">
      <dgm:prSet/>
      <dgm:spPr/>
      <dgm:t>
        <a:bodyPr/>
        <a:lstStyle/>
        <a:p>
          <a:endParaRPr lang="en-US"/>
        </a:p>
      </dgm:t>
    </dgm:pt>
    <dgm:pt modelId="{9C749096-1991-4EC6-9032-F3FA6BAF054A}" type="sibTrans" cxnId="{A6279BDF-EC39-4A00-8C18-D926E9E882B6}">
      <dgm:prSet/>
      <dgm:spPr/>
      <dgm:t>
        <a:bodyPr/>
        <a:lstStyle/>
        <a:p>
          <a:endParaRPr lang="en-US"/>
        </a:p>
      </dgm:t>
    </dgm:pt>
    <dgm:pt modelId="{ABDECC54-F22B-426C-9286-10E9168815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PCF Canvas apps</a:t>
          </a:r>
        </a:p>
        <a:p>
          <a:pPr>
            <a:lnSpc>
              <a:spcPct val="100000"/>
            </a:lnSpc>
          </a:pPr>
          <a:r>
            <a:rPr lang="en-US" b="1" i="1" dirty="0"/>
            <a:t>Experimental preview </a:t>
          </a:r>
          <a:r>
            <a:rPr lang="en-US" b="0" dirty="0"/>
            <a:t>Sep 2019</a:t>
          </a:r>
        </a:p>
      </dgm:t>
    </dgm:pt>
    <dgm:pt modelId="{DB9FE437-32C0-4411-A7F2-73F9D38B4D01}" type="parTrans" cxnId="{D989E6E0-D6DE-4176-9632-E9B5EFDD6A8C}">
      <dgm:prSet/>
      <dgm:spPr/>
      <dgm:t>
        <a:bodyPr/>
        <a:lstStyle/>
        <a:p>
          <a:endParaRPr lang="en-US"/>
        </a:p>
      </dgm:t>
    </dgm:pt>
    <dgm:pt modelId="{E9B15263-6361-4DE3-BF4F-E6B115BB098B}" type="sibTrans" cxnId="{D989E6E0-D6DE-4176-9632-E9B5EFDD6A8C}">
      <dgm:prSet/>
      <dgm:spPr/>
      <dgm:t>
        <a:bodyPr/>
        <a:lstStyle/>
        <a:p>
          <a:endParaRPr lang="en-US"/>
        </a:p>
      </dgm:t>
    </dgm:pt>
    <dgm:pt modelId="{675370BA-7BE4-4263-8041-EE73436FE2B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PCF Canvas apps</a:t>
          </a:r>
        </a:p>
        <a:p>
          <a:pPr>
            <a:lnSpc>
              <a:spcPct val="100000"/>
            </a:lnSpc>
          </a:pPr>
          <a:r>
            <a:rPr lang="en-US" b="1" i="1" dirty="0"/>
            <a:t>Public Preview </a:t>
          </a:r>
          <a:r>
            <a:rPr lang="en-US" b="0" dirty="0"/>
            <a:t>Nov 2019</a:t>
          </a:r>
        </a:p>
      </dgm:t>
    </dgm:pt>
    <dgm:pt modelId="{17358775-E822-4764-BE20-EB6CAA7049CF}" type="parTrans" cxnId="{424A7297-E399-4C59-AD50-06EAE44D01FB}">
      <dgm:prSet/>
      <dgm:spPr/>
      <dgm:t>
        <a:bodyPr/>
        <a:lstStyle/>
        <a:p>
          <a:endParaRPr lang="en-US"/>
        </a:p>
      </dgm:t>
    </dgm:pt>
    <dgm:pt modelId="{B39AAAD4-E11A-45C6-BF40-557E552DA6C8}" type="sibTrans" cxnId="{424A7297-E399-4C59-AD50-06EAE44D01FB}">
      <dgm:prSet/>
      <dgm:spPr/>
      <dgm:t>
        <a:bodyPr/>
        <a:lstStyle/>
        <a:p>
          <a:endParaRPr lang="en-US"/>
        </a:p>
      </dgm:t>
    </dgm:pt>
    <dgm:pt modelId="{57D0F7F9-5378-4B6F-840A-A6D7CE6ED663}" type="pres">
      <dgm:prSet presAssocID="{99DCD79F-9B9A-4836-A96D-8305DA2A2926}" presName="root" presStyleCnt="0">
        <dgm:presLayoutVars>
          <dgm:dir/>
          <dgm:resizeHandles val="exact"/>
        </dgm:presLayoutVars>
      </dgm:prSet>
      <dgm:spPr/>
    </dgm:pt>
    <dgm:pt modelId="{D90D7F86-A698-483F-B6C4-CBF62957F0FE}" type="pres">
      <dgm:prSet presAssocID="{309E8D0C-0933-4F90-B2EA-72B410C62440}" presName="compNode" presStyleCnt="0"/>
      <dgm:spPr/>
    </dgm:pt>
    <dgm:pt modelId="{03CC5454-9856-4266-B7BA-232E3FBD9CF7}" type="pres">
      <dgm:prSet presAssocID="{309E8D0C-0933-4F90-B2EA-72B410C62440}" presName="bgRect" presStyleLbl="bgShp" presStyleIdx="0" presStyleCnt="5"/>
      <dgm:spPr/>
    </dgm:pt>
    <dgm:pt modelId="{9B201EEC-FC00-4140-979D-A3D0C27196E5}" type="pres">
      <dgm:prSet presAssocID="{309E8D0C-0933-4F90-B2EA-72B410C62440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4FBCA8-D40F-4189-BBFF-FBDA972FD083}" type="pres">
      <dgm:prSet presAssocID="{309E8D0C-0933-4F90-B2EA-72B410C62440}" presName="spaceRect" presStyleCnt="0"/>
      <dgm:spPr/>
    </dgm:pt>
    <dgm:pt modelId="{392BA9F4-0F2B-4631-8B50-734FD22D4AC3}" type="pres">
      <dgm:prSet presAssocID="{309E8D0C-0933-4F90-B2EA-72B410C62440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0E45B38-D07F-4D02-8E39-71FDF595ED2E}" type="pres">
      <dgm:prSet presAssocID="{D20961F6-CE00-4294-900A-DD5CB6AF897D}" presName="sibTrans" presStyleCnt="0"/>
      <dgm:spPr/>
    </dgm:pt>
    <dgm:pt modelId="{6423D8E1-D4EC-475B-8273-E65CDE4CFDB8}" type="pres">
      <dgm:prSet presAssocID="{ABDECC54-F22B-426C-9286-10E91688155F}" presName="compNode" presStyleCnt="0"/>
      <dgm:spPr/>
    </dgm:pt>
    <dgm:pt modelId="{C3064153-0453-4EC6-A8F4-F795A0AAF328}" type="pres">
      <dgm:prSet presAssocID="{ABDECC54-F22B-426C-9286-10E91688155F}" presName="bgRect" presStyleLbl="bgShp" presStyleIdx="1" presStyleCnt="5"/>
      <dgm:spPr/>
    </dgm:pt>
    <dgm:pt modelId="{FE8B877F-301F-489C-8ECF-93B6353F8EFC}" type="pres">
      <dgm:prSet presAssocID="{ABDECC54-F22B-426C-9286-10E91688155F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"/>
        </a:ext>
      </dgm:extLst>
    </dgm:pt>
    <dgm:pt modelId="{FA5D8077-AD63-45DD-ACA5-4AC29CCFE23F}" type="pres">
      <dgm:prSet presAssocID="{ABDECC54-F22B-426C-9286-10E91688155F}" presName="spaceRect" presStyleCnt="0"/>
      <dgm:spPr/>
    </dgm:pt>
    <dgm:pt modelId="{AB5DE738-9658-4BE6-839A-A2A13F387A11}" type="pres">
      <dgm:prSet presAssocID="{ABDECC54-F22B-426C-9286-10E91688155F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B3F8504-5E96-4388-A152-87D476A0073E}" type="pres">
      <dgm:prSet presAssocID="{E9B15263-6361-4DE3-BF4F-E6B115BB098B}" presName="sibTrans" presStyleCnt="0"/>
      <dgm:spPr/>
    </dgm:pt>
    <dgm:pt modelId="{2AF6F1BD-2AE8-4675-8440-C48E208EDC67}" type="pres">
      <dgm:prSet presAssocID="{362C0CC6-B051-49A3-B4CA-DC9A0B4B3B03}" presName="compNode" presStyleCnt="0"/>
      <dgm:spPr/>
    </dgm:pt>
    <dgm:pt modelId="{52F41A39-98DA-4319-AADA-C824A246558B}" type="pres">
      <dgm:prSet presAssocID="{362C0CC6-B051-49A3-B4CA-DC9A0B4B3B03}" presName="bgRect" presStyleLbl="bgShp" presStyleIdx="2" presStyleCnt="5"/>
      <dgm:spPr/>
    </dgm:pt>
    <dgm:pt modelId="{6DBB20A9-B559-48A5-B300-0528DE61A448}" type="pres">
      <dgm:prSet presAssocID="{362C0CC6-B051-49A3-B4CA-DC9A0B4B3B03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ameter"/>
        </a:ext>
      </dgm:extLst>
    </dgm:pt>
    <dgm:pt modelId="{E650DD16-E50D-4F8E-8F17-A2EEF351940F}" type="pres">
      <dgm:prSet presAssocID="{362C0CC6-B051-49A3-B4CA-DC9A0B4B3B03}" presName="spaceRect" presStyleCnt="0"/>
      <dgm:spPr/>
    </dgm:pt>
    <dgm:pt modelId="{DD9F0F97-7A88-4687-9B9E-5143B7179AC5}" type="pres">
      <dgm:prSet presAssocID="{362C0CC6-B051-49A3-B4CA-DC9A0B4B3B03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191FCB4-3C90-48FB-83F6-EA04387BD603}" type="pres">
      <dgm:prSet presAssocID="{9C749096-1991-4EC6-9032-F3FA6BAF054A}" presName="sibTrans" presStyleCnt="0"/>
      <dgm:spPr/>
    </dgm:pt>
    <dgm:pt modelId="{9E318A3E-04AA-455E-89EA-1867728A3908}" type="pres">
      <dgm:prSet presAssocID="{675370BA-7BE4-4263-8041-EE73436FE2BF}" presName="compNode" presStyleCnt="0"/>
      <dgm:spPr/>
    </dgm:pt>
    <dgm:pt modelId="{44DBED5A-C97F-44FB-A8C6-7AE5CD6DB860}" type="pres">
      <dgm:prSet presAssocID="{675370BA-7BE4-4263-8041-EE73436FE2BF}" presName="bgRect" presStyleLbl="bgShp" presStyleIdx="3" presStyleCnt="5"/>
      <dgm:spPr/>
    </dgm:pt>
    <dgm:pt modelId="{C310DCA2-5748-400F-B56D-5CFB63C452B0}" type="pres">
      <dgm:prSet presAssocID="{675370BA-7BE4-4263-8041-EE73436FE2BF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Caption"/>
        </a:ext>
      </dgm:extLst>
    </dgm:pt>
    <dgm:pt modelId="{6517C30D-1038-4DB1-8B5A-90AA521D8E3D}" type="pres">
      <dgm:prSet presAssocID="{675370BA-7BE4-4263-8041-EE73436FE2BF}" presName="spaceRect" presStyleCnt="0"/>
      <dgm:spPr/>
    </dgm:pt>
    <dgm:pt modelId="{A2F053EA-93DC-47D7-8827-EBF409A47274}" type="pres">
      <dgm:prSet presAssocID="{675370BA-7BE4-4263-8041-EE73436FE2BF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722360D-5E5B-4582-84CF-5FA5F9022A89}" type="pres">
      <dgm:prSet presAssocID="{B39AAAD4-E11A-45C6-BF40-557E552DA6C8}" presName="sibTrans" presStyleCnt="0"/>
      <dgm:spPr/>
    </dgm:pt>
    <dgm:pt modelId="{C1F255FC-989C-437A-9C4F-CAD1D6EEAFFC}" type="pres">
      <dgm:prSet presAssocID="{87B9C84D-3EA0-4BE0-B6E4-DDF6FF8919C1}" presName="compNode" presStyleCnt="0"/>
      <dgm:spPr/>
    </dgm:pt>
    <dgm:pt modelId="{94F55CE7-890B-4297-B99D-84CB760F5B01}" type="pres">
      <dgm:prSet presAssocID="{87B9C84D-3EA0-4BE0-B6E4-DDF6FF8919C1}" presName="bgRect" presStyleLbl="bgShp" presStyleIdx="4" presStyleCnt="5" custLinFactNeighborX="-21137" custLinFactNeighborY="7161"/>
      <dgm:spPr/>
    </dgm:pt>
    <dgm:pt modelId="{5D293F90-D3ED-41BF-8B23-A4CF99199C6E}" type="pres">
      <dgm:prSet presAssocID="{87B9C84D-3EA0-4BE0-B6E4-DDF6FF8919C1}" presName="iconRect" presStyleLbl="node1" presStyleIdx="4" presStyleCnt="5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box"/>
        </a:ext>
      </dgm:extLst>
    </dgm:pt>
    <dgm:pt modelId="{598983A0-D2AA-417E-8CD2-E3BEEC4539A8}" type="pres">
      <dgm:prSet presAssocID="{87B9C84D-3EA0-4BE0-B6E4-DDF6FF8919C1}" presName="spaceRect" presStyleCnt="0"/>
      <dgm:spPr/>
    </dgm:pt>
    <dgm:pt modelId="{B1341A7F-FEE1-4BAF-B570-F92817624C41}" type="pres">
      <dgm:prSet presAssocID="{87B9C84D-3EA0-4BE0-B6E4-DDF6FF8919C1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880747A-8901-44D0-BE44-67DBCDDC52A3}" srcId="{99DCD79F-9B9A-4836-A96D-8305DA2A2926}" destId="{87B9C84D-3EA0-4BE0-B6E4-DDF6FF8919C1}" srcOrd="4" destOrd="0" parTransId="{22051D44-A8CF-4B78-9A0A-907367465F35}" sibTransId="{4A7BB0F0-8C04-45BC-B35F-19E0711A4142}"/>
    <dgm:cxn modelId="{5D2F8F22-DEF9-4F5D-ADCA-1CD9FBCDA998}" type="presOf" srcId="{99DCD79F-9B9A-4836-A96D-8305DA2A2926}" destId="{57D0F7F9-5378-4B6F-840A-A6D7CE6ED663}" srcOrd="0" destOrd="0" presId="urn:microsoft.com/office/officeart/2018/2/layout/IconVerticalSolidList"/>
    <dgm:cxn modelId="{7524C34C-B2F8-4541-98C1-9766A550A74D}" srcId="{99DCD79F-9B9A-4836-A96D-8305DA2A2926}" destId="{309E8D0C-0933-4F90-B2EA-72B410C62440}" srcOrd="0" destOrd="0" parTransId="{A6D40894-3582-443F-935F-B0CBD7149603}" sibTransId="{D20961F6-CE00-4294-900A-DD5CB6AF897D}"/>
    <dgm:cxn modelId="{FACAE678-766E-4DC5-846A-8C2914A80262}" type="presOf" srcId="{309E8D0C-0933-4F90-B2EA-72B410C62440}" destId="{392BA9F4-0F2B-4631-8B50-734FD22D4AC3}" srcOrd="0" destOrd="0" presId="urn:microsoft.com/office/officeart/2018/2/layout/IconVerticalSolidList"/>
    <dgm:cxn modelId="{0106718C-071C-49D5-A35A-53604C78AE09}" type="presOf" srcId="{ABDECC54-F22B-426C-9286-10E91688155F}" destId="{AB5DE738-9658-4BE6-839A-A2A13F387A11}" srcOrd="0" destOrd="0" presId="urn:microsoft.com/office/officeart/2018/2/layout/IconVerticalSolidList"/>
    <dgm:cxn modelId="{13FA75E6-06DA-4289-B84C-062352BC0F09}" type="presOf" srcId="{675370BA-7BE4-4263-8041-EE73436FE2BF}" destId="{A2F053EA-93DC-47D7-8827-EBF409A47274}" srcOrd="0" destOrd="0" presId="urn:microsoft.com/office/officeart/2018/2/layout/IconVerticalSolidList"/>
    <dgm:cxn modelId="{A6279BDF-EC39-4A00-8C18-D926E9E882B6}" srcId="{99DCD79F-9B9A-4836-A96D-8305DA2A2926}" destId="{362C0CC6-B051-49A3-B4CA-DC9A0B4B3B03}" srcOrd="2" destOrd="0" parTransId="{9D26D912-289D-4BBB-AE5E-6073507DB4F1}" sibTransId="{9C749096-1991-4EC6-9032-F3FA6BAF054A}"/>
    <dgm:cxn modelId="{85B8D334-3B62-42FB-AE5A-6998D27604C0}" type="presOf" srcId="{362C0CC6-B051-49A3-B4CA-DC9A0B4B3B03}" destId="{DD9F0F97-7A88-4687-9B9E-5143B7179AC5}" srcOrd="0" destOrd="0" presId="urn:microsoft.com/office/officeart/2018/2/layout/IconVerticalSolidList"/>
    <dgm:cxn modelId="{424A7297-E399-4C59-AD50-06EAE44D01FB}" srcId="{99DCD79F-9B9A-4836-A96D-8305DA2A2926}" destId="{675370BA-7BE4-4263-8041-EE73436FE2BF}" srcOrd="3" destOrd="0" parTransId="{17358775-E822-4764-BE20-EB6CAA7049CF}" sibTransId="{B39AAAD4-E11A-45C6-BF40-557E552DA6C8}"/>
    <dgm:cxn modelId="{6D59ECA5-9583-4721-A59F-BC266AB62E82}" type="presOf" srcId="{87B9C84D-3EA0-4BE0-B6E4-DDF6FF8919C1}" destId="{B1341A7F-FEE1-4BAF-B570-F92817624C41}" srcOrd="0" destOrd="0" presId="urn:microsoft.com/office/officeart/2018/2/layout/IconVerticalSolidList"/>
    <dgm:cxn modelId="{D989E6E0-D6DE-4176-9632-E9B5EFDD6A8C}" srcId="{99DCD79F-9B9A-4836-A96D-8305DA2A2926}" destId="{ABDECC54-F22B-426C-9286-10E91688155F}" srcOrd="1" destOrd="0" parTransId="{DB9FE437-32C0-4411-A7F2-73F9D38B4D01}" sibTransId="{E9B15263-6361-4DE3-BF4F-E6B115BB098B}"/>
    <dgm:cxn modelId="{CB1B5AAA-AB15-473E-ACBA-BA9128118BA5}" type="presParOf" srcId="{57D0F7F9-5378-4B6F-840A-A6D7CE6ED663}" destId="{D90D7F86-A698-483F-B6C4-CBF62957F0FE}" srcOrd="0" destOrd="0" presId="urn:microsoft.com/office/officeart/2018/2/layout/IconVerticalSolidList"/>
    <dgm:cxn modelId="{06EC72E9-BA56-44E4-A8E4-E3D6F459685D}" type="presParOf" srcId="{D90D7F86-A698-483F-B6C4-CBF62957F0FE}" destId="{03CC5454-9856-4266-B7BA-232E3FBD9CF7}" srcOrd="0" destOrd="0" presId="urn:microsoft.com/office/officeart/2018/2/layout/IconVerticalSolidList"/>
    <dgm:cxn modelId="{AA509EBF-14D4-4062-BFFF-B83DB02EF436}" type="presParOf" srcId="{D90D7F86-A698-483F-B6C4-CBF62957F0FE}" destId="{9B201EEC-FC00-4140-979D-A3D0C27196E5}" srcOrd="1" destOrd="0" presId="urn:microsoft.com/office/officeart/2018/2/layout/IconVerticalSolidList"/>
    <dgm:cxn modelId="{4B04EBF6-20B7-45B9-9472-79A0A2755825}" type="presParOf" srcId="{D90D7F86-A698-483F-B6C4-CBF62957F0FE}" destId="{354FBCA8-D40F-4189-BBFF-FBDA972FD083}" srcOrd="2" destOrd="0" presId="urn:microsoft.com/office/officeart/2018/2/layout/IconVerticalSolidList"/>
    <dgm:cxn modelId="{8BDE0DC7-2D9F-466A-BE1E-743ED5D51D0F}" type="presParOf" srcId="{D90D7F86-A698-483F-B6C4-CBF62957F0FE}" destId="{392BA9F4-0F2B-4631-8B50-734FD22D4AC3}" srcOrd="3" destOrd="0" presId="urn:microsoft.com/office/officeart/2018/2/layout/IconVerticalSolidList"/>
    <dgm:cxn modelId="{28FDA765-4B97-433B-BF83-10E5053CA009}" type="presParOf" srcId="{57D0F7F9-5378-4B6F-840A-A6D7CE6ED663}" destId="{C0E45B38-D07F-4D02-8E39-71FDF595ED2E}" srcOrd="1" destOrd="0" presId="urn:microsoft.com/office/officeart/2018/2/layout/IconVerticalSolidList"/>
    <dgm:cxn modelId="{096ADAA5-DEA9-441B-AC66-A09F50175157}" type="presParOf" srcId="{57D0F7F9-5378-4B6F-840A-A6D7CE6ED663}" destId="{6423D8E1-D4EC-475B-8273-E65CDE4CFDB8}" srcOrd="2" destOrd="0" presId="urn:microsoft.com/office/officeart/2018/2/layout/IconVerticalSolidList"/>
    <dgm:cxn modelId="{38502952-5729-4137-B7D0-0E4EB5459316}" type="presParOf" srcId="{6423D8E1-D4EC-475B-8273-E65CDE4CFDB8}" destId="{C3064153-0453-4EC6-A8F4-F795A0AAF328}" srcOrd="0" destOrd="0" presId="urn:microsoft.com/office/officeart/2018/2/layout/IconVerticalSolidList"/>
    <dgm:cxn modelId="{A6DBC561-B689-42AA-A206-3DC5149F37B3}" type="presParOf" srcId="{6423D8E1-D4EC-475B-8273-E65CDE4CFDB8}" destId="{FE8B877F-301F-489C-8ECF-93B6353F8EFC}" srcOrd="1" destOrd="0" presId="urn:microsoft.com/office/officeart/2018/2/layout/IconVerticalSolidList"/>
    <dgm:cxn modelId="{C2A333FA-0210-4A76-ABF6-7747CD066395}" type="presParOf" srcId="{6423D8E1-D4EC-475B-8273-E65CDE4CFDB8}" destId="{FA5D8077-AD63-45DD-ACA5-4AC29CCFE23F}" srcOrd="2" destOrd="0" presId="urn:microsoft.com/office/officeart/2018/2/layout/IconVerticalSolidList"/>
    <dgm:cxn modelId="{AE014CF0-8BB4-450F-B8EA-7414DD3572B4}" type="presParOf" srcId="{6423D8E1-D4EC-475B-8273-E65CDE4CFDB8}" destId="{AB5DE738-9658-4BE6-839A-A2A13F387A11}" srcOrd="3" destOrd="0" presId="urn:microsoft.com/office/officeart/2018/2/layout/IconVerticalSolidList"/>
    <dgm:cxn modelId="{7082BE49-B7FD-48A9-912C-C3426E40CE75}" type="presParOf" srcId="{57D0F7F9-5378-4B6F-840A-A6D7CE6ED663}" destId="{CB3F8504-5E96-4388-A152-87D476A0073E}" srcOrd="3" destOrd="0" presId="urn:microsoft.com/office/officeart/2018/2/layout/IconVerticalSolidList"/>
    <dgm:cxn modelId="{0FB76423-07B0-4CEC-8802-308DA6DDE465}" type="presParOf" srcId="{57D0F7F9-5378-4B6F-840A-A6D7CE6ED663}" destId="{2AF6F1BD-2AE8-4675-8440-C48E208EDC67}" srcOrd="4" destOrd="0" presId="urn:microsoft.com/office/officeart/2018/2/layout/IconVerticalSolidList"/>
    <dgm:cxn modelId="{E291F9B5-A3BF-4878-A9E5-0C008E610341}" type="presParOf" srcId="{2AF6F1BD-2AE8-4675-8440-C48E208EDC67}" destId="{52F41A39-98DA-4319-AADA-C824A246558B}" srcOrd="0" destOrd="0" presId="urn:microsoft.com/office/officeart/2018/2/layout/IconVerticalSolidList"/>
    <dgm:cxn modelId="{45B47F91-9694-4AE0-8C82-C549224EDB8A}" type="presParOf" srcId="{2AF6F1BD-2AE8-4675-8440-C48E208EDC67}" destId="{6DBB20A9-B559-48A5-B300-0528DE61A448}" srcOrd="1" destOrd="0" presId="urn:microsoft.com/office/officeart/2018/2/layout/IconVerticalSolidList"/>
    <dgm:cxn modelId="{53EA37A7-392F-4034-B9DB-316A339FE2E2}" type="presParOf" srcId="{2AF6F1BD-2AE8-4675-8440-C48E208EDC67}" destId="{E650DD16-E50D-4F8E-8F17-A2EEF351940F}" srcOrd="2" destOrd="0" presId="urn:microsoft.com/office/officeart/2018/2/layout/IconVerticalSolidList"/>
    <dgm:cxn modelId="{B94546AE-FCE5-4D43-96F7-2CA29047E64B}" type="presParOf" srcId="{2AF6F1BD-2AE8-4675-8440-C48E208EDC67}" destId="{DD9F0F97-7A88-4687-9B9E-5143B7179AC5}" srcOrd="3" destOrd="0" presId="urn:microsoft.com/office/officeart/2018/2/layout/IconVerticalSolidList"/>
    <dgm:cxn modelId="{F61132D3-98AE-4F52-BB6D-96DCAA86C0DE}" type="presParOf" srcId="{57D0F7F9-5378-4B6F-840A-A6D7CE6ED663}" destId="{E191FCB4-3C90-48FB-83F6-EA04387BD603}" srcOrd="5" destOrd="0" presId="urn:microsoft.com/office/officeart/2018/2/layout/IconVerticalSolidList"/>
    <dgm:cxn modelId="{4AA96272-4547-4188-88E4-B373EB4AB84A}" type="presParOf" srcId="{57D0F7F9-5378-4B6F-840A-A6D7CE6ED663}" destId="{9E318A3E-04AA-455E-89EA-1867728A3908}" srcOrd="6" destOrd="0" presId="urn:microsoft.com/office/officeart/2018/2/layout/IconVerticalSolidList"/>
    <dgm:cxn modelId="{CD507D38-C146-4B94-9C01-034CC2167344}" type="presParOf" srcId="{9E318A3E-04AA-455E-89EA-1867728A3908}" destId="{44DBED5A-C97F-44FB-A8C6-7AE5CD6DB860}" srcOrd="0" destOrd="0" presId="urn:microsoft.com/office/officeart/2018/2/layout/IconVerticalSolidList"/>
    <dgm:cxn modelId="{CD485D36-FA71-4FE7-81EC-D8C10177E178}" type="presParOf" srcId="{9E318A3E-04AA-455E-89EA-1867728A3908}" destId="{C310DCA2-5748-400F-B56D-5CFB63C452B0}" srcOrd="1" destOrd="0" presId="urn:microsoft.com/office/officeart/2018/2/layout/IconVerticalSolidList"/>
    <dgm:cxn modelId="{D474D814-ED4F-4F7F-A009-E585B4FFEC2E}" type="presParOf" srcId="{9E318A3E-04AA-455E-89EA-1867728A3908}" destId="{6517C30D-1038-4DB1-8B5A-90AA521D8E3D}" srcOrd="2" destOrd="0" presId="urn:microsoft.com/office/officeart/2018/2/layout/IconVerticalSolidList"/>
    <dgm:cxn modelId="{A3C496BF-99E7-4505-84AD-14979CE465D4}" type="presParOf" srcId="{9E318A3E-04AA-455E-89EA-1867728A3908}" destId="{A2F053EA-93DC-47D7-8827-EBF409A47274}" srcOrd="3" destOrd="0" presId="urn:microsoft.com/office/officeart/2018/2/layout/IconVerticalSolidList"/>
    <dgm:cxn modelId="{CF6AE901-382F-486D-96C8-13D3E760F0E6}" type="presParOf" srcId="{57D0F7F9-5378-4B6F-840A-A6D7CE6ED663}" destId="{F722360D-5E5B-4582-84CF-5FA5F9022A89}" srcOrd="7" destOrd="0" presId="urn:microsoft.com/office/officeart/2018/2/layout/IconVerticalSolidList"/>
    <dgm:cxn modelId="{1505BE56-5F98-4110-B692-0EE7B5F221FD}" type="presParOf" srcId="{57D0F7F9-5378-4B6F-840A-A6D7CE6ED663}" destId="{C1F255FC-989C-437A-9C4F-CAD1D6EEAFFC}" srcOrd="8" destOrd="0" presId="urn:microsoft.com/office/officeart/2018/2/layout/IconVerticalSolidList"/>
    <dgm:cxn modelId="{83637D2F-BB54-4FC0-84AC-B3435F1E3292}" type="presParOf" srcId="{C1F255FC-989C-437A-9C4F-CAD1D6EEAFFC}" destId="{94F55CE7-890B-4297-B99D-84CB760F5B01}" srcOrd="0" destOrd="0" presId="urn:microsoft.com/office/officeart/2018/2/layout/IconVerticalSolidList"/>
    <dgm:cxn modelId="{45802E23-46BF-4953-9F5D-389920845C14}" type="presParOf" srcId="{C1F255FC-989C-437A-9C4F-CAD1D6EEAFFC}" destId="{5D293F90-D3ED-41BF-8B23-A4CF99199C6E}" srcOrd="1" destOrd="0" presId="urn:microsoft.com/office/officeart/2018/2/layout/IconVerticalSolidList"/>
    <dgm:cxn modelId="{88EFC413-3C37-4B0E-99EE-607EBD9B3274}" type="presParOf" srcId="{C1F255FC-989C-437A-9C4F-CAD1D6EEAFFC}" destId="{598983A0-D2AA-417E-8CD2-E3BEEC4539A8}" srcOrd="2" destOrd="0" presId="urn:microsoft.com/office/officeart/2018/2/layout/IconVerticalSolidList"/>
    <dgm:cxn modelId="{4769E037-6E80-4604-871A-518A69914264}" type="presParOf" srcId="{C1F255FC-989C-437A-9C4F-CAD1D6EEAFFC}" destId="{B1341A7F-FEE1-4BAF-B570-F92817624C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0116F1-88F1-41F4-99A4-1583CC491562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1BE06DE-475D-433F-899D-0521E0687DAD}">
      <dgm:prSet/>
      <dgm:spPr/>
      <dgm:t>
        <a:bodyPr/>
        <a:lstStyle/>
        <a:p>
          <a:r>
            <a:rPr lang="en-US" dirty="0"/>
            <a:t>Getting started   </a:t>
          </a:r>
          <a:r>
            <a:rPr lang="en-US" dirty="0">
              <a:hlinkClick xmlns:r="http://schemas.openxmlformats.org/officeDocument/2006/relationships" r:id="rId1"/>
            </a:rPr>
            <a:t>https://aka.ms/PCFBlog</a:t>
          </a:r>
          <a:endParaRPr lang="en-US" dirty="0"/>
        </a:p>
        <a:p>
          <a:r>
            <a:rPr lang="en-US" dirty="0">
              <a:hlinkClick xmlns:r="http://schemas.openxmlformats.org/officeDocument/2006/relationships" r:id="rId1"/>
            </a:rPr>
            <a:t>https://aka.ms/PCFCanvasBlog</a:t>
          </a:r>
          <a:endParaRPr lang="en-US" dirty="0"/>
        </a:p>
      </dgm:t>
    </dgm:pt>
    <dgm:pt modelId="{5586DAA2-0DB9-492A-87DC-2C06135DD842}" type="parTrans" cxnId="{F4D38D69-D19B-4700-AC80-1578C5F4D0FE}">
      <dgm:prSet/>
      <dgm:spPr/>
      <dgm:t>
        <a:bodyPr/>
        <a:lstStyle/>
        <a:p>
          <a:endParaRPr lang="en-US"/>
        </a:p>
      </dgm:t>
    </dgm:pt>
    <dgm:pt modelId="{2355083B-5C71-4F0B-9FC1-A7FEEE0DB080}" type="sibTrans" cxnId="{F4D38D69-D19B-4700-AC80-1578C5F4D0FE}">
      <dgm:prSet/>
      <dgm:spPr/>
      <dgm:t>
        <a:bodyPr/>
        <a:lstStyle/>
        <a:p>
          <a:endParaRPr lang="en-US"/>
        </a:p>
      </dgm:t>
    </dgm:pt>
    <dgm:pt modelId="{0FD5B678-5FA5-4F23-8A27-20B273EE8F4B}">
      <dgm:prSet/>
      <dgm:spPr/>
      <dgm:t>
        <a:bodyPr/>
        <a:lstStyle/>
        <a:p>
          <a:r>
            <a:rPr lang="en-US" dirty="0"/>
            <a:t>Documentation </a:t>
          </a:r>
          <a:r>
            <a:rPr lang="en-US" dirty="0">
              <a:hlinkClick xmlns:r="http://schemas.openxmlformats.org/officeDocument/2006/relationships" r:id="rId2"/>
            </a:rPr>
            <a:t>https://aka.ms/PCFDocs</a:t>
          </a:r>
          <a:r>
            <a:rPr lang="en-US" dirty="0"/>
            <a:t> </a:t>
          </a:r>
        </a:p>
      </dgm:t>
    </dgm:pt>
    <dgm:pt modelId="{8BF94161-2E2D-43ED-BD7C-C778BD598A36}" type="parTrans" cxnId="{73ADDFEC-49B9-47CE-AFEC-B1F42AC5A990}">
      <dgm:prSet/>
      <dgm:spPr/>
      <dgm:t>
        <a:bodyPr/>
        <a:lstStyle/>
        <a:p>
          <a:endParaRPr lang="en-US"/>
        </a:p>
      </dgm:t>
    </dgm:pt>
    <dgm:pt modelId="{BD825774-CF78-44B8-91E0-8646E7E40F97}" type="sibTrans" cxnId="{73ADDFEC-49B9-47CE-AFEC-B1F42AC5A990}">
      <dgm:prSet/>
      <dgm:spPr/>
      <dgm:t>
        <a:bodyPr/>
        <a:lstStyle/>
        <a:p>
          <a:endParaRPr lang="en-US"/>
        </a:p>
      </dgm:t>
    </dgm:pt>
    <dgm:pt modelId="{4D138573-D8ED-4548-9553-8E489AEE9A87}">
      <dgm:prSet/>
      <dgm:spPr/>
      <dgm:t>
        <a:bodyPr/>
        <a:lstStyle/>
        <a:p>
          <a:r>
            <a:rPr lang="en-US" dirty="0"/>
            <a:t>Community Forum  </a:t>
          </a:r>
          <a:r>
            <a:rPr lang="en-US" dirty="0">
              <a:hlinkClick xmlns:r="http://schemas.openxmlformats.org/officeDocument/2006/relationships" r:id="rId3"/>
            </a:rPr>
            <a:t>https://aka.ms/PCFForum</a:t>
          </a:r>
          <a:r>
            <a:rPr lang="en-US" dirty="0"/>
            <a:t> </a:t>
          </a:r>
        </a:p>
      </dgm:t>
    </dgm:pt>
    <dgm:pt modelId="{A8E4394A-0092-43F8-AE81-2FF8524E32B5}" type="parTrans" cxnId="{4AE698F3-650A-4E47-9576-6A32DECD9BD1}">
      <dgm:prSet/>
      <dgm:spPr/>
      <dgm:t>
        <a:bodyPr/>
        <a:lstStyle/>
        <a:p>
          <a:endParaRPr lang="en-US"/>
        </a:p>
      </dgm:t>
    </dgm:pt>
    <dgm:pt modelId="{553ACF78-EF57-4B93-B401-E4B741AEB3B1}" type="sibTrans" cxnId="{4AE698F3-650A-4E47-9576-6A32DECD9BD1}">
      <dgm:prSet/>
      <dgm:spPr/>
      <dgm:t>
        <a:bodyPr/>
        <a:lstStyle/>
        <a:p>
          <a:endParaRPr lang="en-US"/>
        </a:p>
      </dgm:t>
    </dgm:pt>
    <dgm:pt modelId="{4081EDEF-5AAC-4B15-827B-CEE7D693E0E8}">
      <dgm:prSet/>
      <dgm:spPr/>
      <dgm:t>
        <a:bodyPr/>
        <a:lstStyle/>
        <a:p>
          <a:r>
            <a:rPr lang="en-US" dirty="0"/>
            <a:t>Feature Ideas </a:t>
          </a:r>
          <a:r>
            <a:rPr lang="en-US" dirty="0">
              <a:hlinkClick xmlns:r="http://schemas.openxmlformats.org/officeDocument/2006/relationships" r:id="rId4"/>
            </a:rPr>
            <a:t>https://aka.ms/PCFIdea</a:t>
          </a:r>
          <a:endParaRPr lang="en-US" dirty="0"/>
        </a:p>
      </dgm:t>
    </dgm:pt>
    <dgm:pt modelId="{0D60686E-4E8C-40D0-A47C-9FAAB24B5F3E}" type="parTrans" cxnId="{5D983620-7857-4647-A960-535D6932BB83}">
      <dgm:prSet/>
      <dgm:spPr/>
      <dgm:t>
        <a:bodyPr/>
        <a:lstStyle/>
        <a:p>
          <a:endParaRPr lang="en-US"/>
        </a:p>
      </dgm:t>
    </dgm:pt>
    <dgm:pt modelId="{0774BA23-61F0-4DB5-A5E9-E379784BAB12}" type="sibTrans" cxnId="{5D983620-7857-4647-A960-535D6932BB83}">
      <dgm:prSet/>
      <dgm:spPr/>
      <dgm:t>
        <a:bodyPr/>
        <a:lstStyle/>
        <a:p>
          <a:endParaRPr lang="en-US"/>
        </a:p>
      </dgm:t>
    </dgm:pt>
    <dgm:pt modelId="{17B0381C-7768-40CC-910B-4FE4DF5B2070}">
      <dgm:prSet/>
      <dgm:spPr/>
      <dgm:t>
        <a:bodyPr/>
        <a:lstStyle/>
        <a:p>
          <a:r>
            <a:rPr lang="en-US" dirty="0"/>
            <a:t>Community components  </a:t>
          </a:r>
          <a:r>
            <a:rPr lang="en-US" dirty="0">
              <a:hlinkClick xmlns:r="http://schemas.openxmlformats.org/officeDocument/2006/relationships" r:id="rId5"/>
            </a:rPr>
            <a:t>https://aka.ms/PCFDemos</a:t>
          </a:r>
          <a:r>
            <a:rPr lang="en-US" dirty="0"/>
            <a:t>  </a:t>
          </a:r>
        </a:p>
      </dgm:t>
    </dgm:pt>
    <dgm:pt modelId="{3734FABC-78F9-482A-ADF6-27843CC02F70}" type="parTrans" cxnId="{253C5AF0-EF14-42AB-96A2-F9946A03C5DE}">
      <dgm:prSet/>
      <dgm:spPr/>
      <dgm:t>
        <a:bodyPr/>
        <a:lstStyle/>
        <a:p>
          <a:endParaRPr lang="en-US"/>
        </a:p>
      </dgm:t>
    </dgm:pt>
    <dgm:pt modelId="{EA47F042-8701-41E4-B152-E0A05D0A3DA8}" type="sibTrans" cxnId="{253C5AF0-EF14-42AB-96A2-F9946A03C5DE}">
      <dgm:prSet/>
      <dgm:spPr/>
      <dgm:t>
        <a:bodyPr/>
        <a:lstStyle/>
        <a:p>
          <a:endParaRPr lang="en-US"/>
        </a:p>
      </dgm:t>
    </dgm:pt>
    <dgm:pt modelId="{08ED7E7C-FBF4-4739-8616-298F0ACC55FA}" type="pres">
      <dgm:prSet presAssocID="{2E0116F1-88F1-41F4-99A4-1583CC49156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A3AE02-94E6-4290-B929-D61B008B72C1}" type="pres">
      <dgm:prSet presAssocID="{2E0116F1-88F1-41F4-99A4-1583CC491562}" presName="container" presStyleCnt="0">
        <dgm:presLayoutVars>
          <dgm:dir/>
          <dgm:resizeHandles val="exact"/>
        </dgm:presLayoutVars>
      </dgm:prSet>
      <dgm:spPr/>
    </dgm:pt>
    <dgm:pt modelId="{15D2DE5C-3101-48B4-91E0-85F95C2DFAAD}" type="pres">
      <dgm:prSet presAssocID="{71BE06DE-475D-433F-899D-0521E0687DAD}" presName="compNode" presStyleCnt="0"/>
      <dgm:spPr/>
    </dgm:pt>
    <dgm:pt modelId="{5DEE823D-1CFD-4751-B44A-A9B68545F999}" type="pres">
      <dgm:prSet presAssocID="{71BE06DE-475D-433F-899D-0521E0687DAD}" presName="iconBgRect" presStyleLbl="bgShp" presStyleIdx="0" presStyleCnt="5"/>
      <dgm:spPr/>
    </dgm:pt>
    <dgm:pt modelId="{12EBA1AF-ACF4-4DA7-8351-86A4A6D76ABE}" type="pres">
      <dgm:prSet presAssocID="{71BE06DE-475D-433F-899D-0521E0687DAD}" presName="iconRect" presStyleLbl="node1" presStyleIdx="0" presStyleCnt="5"/>
      <dgm:spPr>
        <a:blipFill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60CF5B9-C9D7-4014-8E96-18FE8BFA4183}" type="pres">
      <dgm:prSet presAssocID="{71BE06DE-475D-433F-899D-0521E0687DAD}" presName="spaceRect" presStyleCnt="0"/>
      <dgm:spPr/>
    </dgm:pt>
    <dgm:pt modelId="{025B0009-CA0A-468D-8411-A62955AAC838}" type="pres">
      <dgm:prSet presAssocID="{71BE06DE-475D-433F-899D-0521E0687DAD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5959E05-91C9-4F95-A98D-3674232B0C9D}" type="pres">
      <dgm:prSet presAssocID="{2355083B-5C71-4F0B-9FC1-A7FEEE0DB08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3EB532-1C57-4D95-9258-06401D75DEB8}" type="pres">
      <dgm:prSet presAssocID="{0FD5B678-5FA5-4F23-8A27-20B273EE8F4B}" presName="compNode" presStyleCnt="0"/>
      <dgm:spPr/>
    </dgm:pt>
    <dgm:pt modelId="{B5F4052A-DAF5-40B1-8B4B-50AE555158B0}" type="pres">
      <dgm:prSet presAssocID="{0FD5B678-5FA5-4F23-8A27-20B273EE8F4B}" presName="iconBgRect" presStyleLbl="bgShp" presStyleIdx="1" presStyleCnt="5"/>
      <dgm:spPr/>
    </dgm:pt>
    <dgm:pt modelId="{25034015-D709-470D-AC90-AF76CF68E0BE}" type="pres">
      <dgm:prSet presAssocID="{0FD5B678-5FA5-4F23-8A27-20B273EE8F4B}" presName="iconRect" presStyleLbl="node1" presStyleIdx="1" presStyleCnt="5"/>
      <dgm:spPr>
        <a:blipFill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568E0801-6390-4254-9766-551C9BC6729D}" type="pres">
      <dgm:prSet presAssocID="{0FD5B678-5FA5-4F23-8A27-20B273EE8F4B}" presName="spaceRect" presStyleCnt="0"/>
      <dgm:spPr/>
    </dgm:pt>
    <dgm:pt modelId="{4FFC8C74-B52B-4086-9734-BED4DDE66975}" type="pres">
      <dgm:prSet presAssocID="{0FD5B678-5FA5-4F23-8A27-20B273EE8F4B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B7AC656-750E-499E-AD45-E380018220B6}" type="pres">
      <dgm:prSet presAssocID="{BD825774-CF78-44B8-91E0-8646E7E40F9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31F5E40-1BD2-4879-9EE4-9163F9FA2D49}" type="pres">
      <dgm:prSet presAssocID="{4D138573-D8ED-4548-9553-8E489AEE9A87}" presName="compNode" presStyleCnt="0"/>
      <dgm:spPr/>
    </dgm:pt>
    <dgm:pt modelId="{A498512E-1BC4-433D-AA30-3BCEA3B0F745}" type="pres">
      <dgm:prSet presAssocID="{4D138573-D8ED-4548-9553-8E489AEE9A87}" presName="iconBgRect" presStyleLbl="bgShp" presStyleIdx="2" presStyleCnt="5"/>
      <dgm:spPr/>
    </dgm:pt>
    <dgm:pt modelId="{D9851583-8C0E-412F-B835-9170B10516F3}" type="pres">
      <dgm:prSet presAssocID="{4D138573-D8ED-4548-9553-8E489AEE9A87}" presName="iconRect" presStyleLbl="node1" presStyleIdx="2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0E5FC85-C286-460F-A301-E067C39FFD77}" type="pres">
      <dgm:prSet presAssocID="{4D138573-D8ED-4548-9553-8E489AEE9A87}" presName="spaceRect" presStyleCnt="0"/>
      <dgm:spPr/>
    </dgm:pt>
    <dgm:pt modelId="{AC85305D-2496-4288-8989-C9FD96D49587}" type="pres">
      <dgm:prSet presAssocID="{4D138573-D8ED-4548-9553-8E489AEE9A87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6AEDCD2-5639-49FD-97E8-005B61F74FDC}" type="pres">
      <dgm:prSet presAssocID="{553ACF78-EF57-4B93-B401-E4B741AEB3B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68C6D05-8C08-4769-BF73-745D4AE30428}" type="pres">
      <dgm:prSet presAssocID="{4081EDEF-5AAC-4B15-827B-CEE7D693E0E8}" presName="compNode" presStyleCnt="0"/>
      <dgm:spPr/>
    </dgm:pt>
    <dgm:pt modelId="{7F625126-9285-488B-8149-D83373555836}" type="pres">
      <dgm:prSet presAssocID="{4081EDEF-5AAC-4B15-827B-CEE7D693E0E8}" presName="iconBgRect" presStyleLbl="bgShp" presStyleIdx="3" presStyleCnt="5"/>
      <dgm:spPr/>
    </dgm:pt>
    <dgm:pt modelId="{78BDBE70-0F1B-42D9-9175-7168998FB96A}" type="pres">
      <dgm:prSet presAssocID="{4081EDEF-5AAC-4B15-827B-CEE7D693E0E8}" presName="iconRect" presStyleLbl="node1" presStyleIdx="3" presStyleCnt="5"/>
      <dgm:spPr>
        <a:blipFill>
          <a:blip xmlns:r="http://schemas.openxmlformats.org/officeDocument/2006/relationships"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D089D4C-4DDD-457D-912A-EF2D9E2C06F2}" type="pres">
      <dgm:prSet presAssocID="{4081EDEF-5AAC-4B15-827B-CEE7D693E0E8}" presName="spaceRect" presStyleCnt="0"/>
      <dgm:spPr/>
    </dgm:pt>
    <dgm:pt modelId="{F0512952-4EEC-4127-AD2E-3B66193E52B5}" type="pres">
      <dgm:prSet presAssocID="{4081EDEF-5AAC-4B15-827B-CEE7D693E0E8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B4131C9-6ACF-4621-94EE-936F8DDB29D7}" type="pres">
      <dgm:prSet presAssocID="{0774BA23-61F0-4DB5-A5E9-E379784BAB1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F9A30D0-2D20-4787-851A-27703DF51FB6}" type="pres">
      <dgm:prSet presAssocID="{17B0381C-7768-40CC-910B-4FE4DF5B2070}" presName="compNode" presStyleCnt="0"/>
      <dgm:spPr/>
    </dgm:pt>
    <dgm:pt modelId="{499B2376-A973-437D-B29A-98B1F247CA69}" type="pres">
      <dgm:prSet presAssocID="{17B0381C-7768-40CC-910B-4FE4DF5B2070}" presName="iconBgRect" presStyleLbl="bgShp" presStyleIdx="4" presStyleCnt="5"/>
      <dgm:spPr/>
    </dgm:pt>
    <dgm:pt modelId="{8A505126-97AC-4B8D-B744-6EC0B6CE5AFC}" type="pres">
      <dgm:prSet presAssocID="{17B0381C-7768-40CC-910B-4FE4DF5B2070}" presName="iconRect" presStyleLbl="node1" presStyleIdx="4" presStyleCnt="5"/>
      <dgm:spPr>
        <a:blipFill>
          <a:blip xmlns:r="http://schemas.openxmlformats.org/officeDocument/2006/relationships"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C9F2B83-3BA3-4515-A92C-2BD7E59CC25A}" type="pres">
      <dgm:prSet presAssocID="{17B0381C-7768-40CC-910B-4FE4DF5B2070}" presName="spaceRect" presStyleCnt="0"/>
      <dgm:spPr/>
    </dgm:pt>
    <dgm:pt modelId="{77379AFA-EDC7-454C-B669-544F58364F4D}" type="pres">
      <dgm:prSet presAssocID="{17B0381C-7768-40CC-910B-4FE4DF5B2070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D38D69-D19B-4700-AC80-1578C5F4D0FE}" srcId="{2E0116F1-88F1-41F4-99A4-1583CC491562}" destId="{71BE06DE-475D-433F-899D-0521E0687DAD}" srcOrd="0" destOrd="0" parTransId="{5586DAA2-0DB9-492A-87DC-2C06135DD842}" sibTransId="{2355083B-5C71-4F0B-9FC1-A7FEEE0DB080}"/>
    <dgm:cxn modelId="{6E184838-B92F-4ECF-9F4B-19934F809738}" type="presOf" srcId="{4081EDEF-5AAC-4B15-827B-CEE7D693E0E8}" destId="{F0512952-4EEC-4127-AD2E-3B66193E52B5}" srcOrd="0" destOrd="0" presId="urn:microsoft.com/office/officeart/2018/2/layout/IconCircleList"/>
    <dgm:cxn modelId="{EA0ABC3D-20CC-46F0-AEB3-E50B5887E3C4}" type="presOf" srcId="{BD825774-CF78-44B8-91E0-8646E7E40F97}" destId="{EB7AC656-750E-499E-AD45-E380018220B6}" srcOrd="0" destOrd="0" presId="urn:microsoft.com/office/officeart/2018/2/layout/IconCircleList"/>
    <dgm:cxn modelId="{24F8F1BA-7858-4587-84D7-F6316F105DDB}" type="presOf" srcId="{2355083B-5C71-4F0B-9FC1-A7FEEE0DB080}" destId="{45959E05-91C9-4F95-A98D-3674232B0C9D}" srcOrd="0" destOrd="0" presId="urn:microsoft.com/office/officeart/2018/2/layout/IconCircleList"/>
    <dgm:cxn modelId="{CF6F2A59-561C-4504-B19C-DA679F9E3125}" type="presOf" srcId="{4D138573-D8ED-4548-9553-8E489AEE9A87}" destId="{AC85305D-2496-4288-8989-C9FD96D49587}" srcOrd="0" destOrd="0" presId="urn:microsoft.com/office/officeart/2018/2/layout/IconCircleList"/>
    <dgm:cxn modelId="{5D983620-7857-4647-A960-535D6932BB83}" srcId="{2E0116F1-88F1-41F4-99A4-1583CC491562}" destId="{4081EDEF-5AAC-4B15-827B-CEE7D693E0E8}" srcOrd="3" destOrd="0" parTransId="{0D60686E-4E8C-40D0-A47C-9FAAB24B5F3E}" sibTransId="{0774BA23-61F0-4DB5-A5E9-E379784BAB12}"/>
    <dgm:cxn modelId="{470AB2A5-30CC-440E-955C-A6A7A08D1C95}" type="presOf" srcId="{553ACF78-EF57-4B93-B401-E4B741AEB3B1}" destId="{B6AEDCD2-5639-49FD-97E8-005B61F74FDC}" srcOrd="0" destOrd="0" presId="urn:microsoft.com/office/officeart/2018/2/layout/IconCircleList"/>
    <dgm:cxn modelId="{73ADDFEC-49B9-47CE-AFEC-B1F42AC5A990}" srcId="{2E0116F1-88F1-41F4-99A4-1583CC491562}" destId="{0FD5B678-5FA5-4F23-8A27-20B273EE8F4B}" srcOrd="1" destOrd="0" parTransId="{8BF94161-2E2D-43ED-BD7C-C778BD598A36}" sibTransId="{BD825774-CF78-44B8-91E0-8646E7E40F97}"/>
    <dgm:cxn modelId="{253C5AF0-EF14-42AB-96A2-F9946A03C5DE}" srcId="{2E0116F1-88F1-41F4-99A4-1583CC491562}" destId="{17B0381C-7768-40CC-910B-4FE4DF5B2070}" srcOrd="4" destOrd="0" parTransId="{3734FABC-78F9-482A-ADF6-27843CC02F70}" sibTransId="{EA47F042-8701-41E4-B152-E0A05D0A3DA8}"/>
    <dgm:cxn modelId="{1239037A-AF2C-4FB5-87BA-337AD021919A}" type="presOf" srcId="{71BE06DE-475D-433F-899D-0521E0687DAD}" destId="{025B0009-CA0A-468D-8411-A62955AAC838}" srcOrd="0" destOrd="0" presId="urn:microsoft.com/office/officeart/2018/2/layout/IconCircleList"/>
    <dgm:cxn modelId="{4AE698F3-650A-4E47-9576-6A32DECD9BD1}" srcId="{2E0116F1-88F1-41F4-99A4-1583CC491562}" destId="{4D138573-D8ED-4548-9553-8E489AEE9A87}" srcOrd="2" destOrd="0" parTransId="{A8E4394A-0092-43F8-AE81-2FF8524E32B5}" sibTransId="{553ACF78-EF57-4B93-B401-E4B741AEB3B1}"/>
    <dgm:cxn modelId="{D2248015-059C-4E79-8E5E-2A02F2C67191}" type="presOf" srcId="{2E0116F1-88F1-41F4-99A4-1583CC491562}" destId="{08ED7E7C-FBF4-4739-8616-298F0ACC55FA}" srcOrd="0" destOrd="0" presId="urn:microsoft.com/office/officeart/2018/2/layout/IconCircleList"/>
    <dgm:cxn modelId="{467666D3-D288-4455-B4D8-F1AE74B772C2}" type="presOf" srcId="{0774BA23-61F0-4DB5-A5E9-E379784BAB12}" destId="{6B4131C9-6ACF-4621-94EE-936F8DDB29D7}" srcOrd="0" destOrd="0" presId="urn:microsoft.com/office/officeart/2018/2/layout/IconCircleList"/>
    <dgm:cxn modelId="{785CF49E-D0AF-4C32-9ADE-942566212E75}" type="presOf" srcId="{17B0381C-7768-40CC-910B-4FE4DF5B2070}" destId="{77379AFA-EDC7-454C-B669-544F58364F4D}" srcOrd="0" destOrd="0" presId="urn:microsoft.com/office/officeart/2018/2/layout/IconCircleList"/>
    <dgm:cxn modelId="{4EE48B66-4B14-43AB-80BA-4F25EE77D8A3}" type="presOf" srcId="{0FD5B678-5FA5-4F23-8A27-20B273EE8F4B}" destId="{4FFC8C74-B52B-4086-9734-BED4DDE66975}" srcOrd="0" destOrd="0" presId="urn:microsoft.com/office/officeart/2018/2/layout/IconCircleList"/>
    <dgm:cxn modelId="{D7A0EDE4-35BD-4EE9-B18A-63B0A0A02B85}" type="presParOf" srcId="{08ED7E7C-FBF4-4739-8616-298F0ACC55FA}" destId="{99A3AE02-94E6-4290-B929-D61B008B72C1}" srcOrd="0" destOrd="0" presId="urn:microsoft.com/office/officeart/2018/2/layout/IconCircleList"/>
    <dgm:cxn modelId="{19FE04F1-7C93-4B1E-B36F-E0FD4AEDDF13}" type="presParOf" srcId="{99A3AE02-94E6-4290-B929-D61B008B72C1}" destId="{15D2DE5C-3101-48B4-91E0-85F95C2DFAAD}" srcOrd="0" destOrd="0" presId="urn:microsoft.com/office/officeart/2018/2/layout/IconCircleList"/>
    <dgm:cxn modelId="{60F84FF1-4A4F-4FDC-8D9F-CEE75CBB4735}" type="presParOf" srcId="{15D2DE5C-3101-48B4-91E0-85F95C2DFAAD}" destId="{5DEE823D-1CFD-4751-B44A-A9B68545F999}" srcOrd="0" destOrd="0" presId="urn:microsoft.com/office/officeart/2018/2/layout/IconCircleList"/>
    <dgm:cxn modelId="{778B9202-EF45-4AD8-AD50-0399283E0532}" type="presParOf" srcId="{15D2DE5C-3101-48B4-91E0-85F95C2DFAAD}" destId="{12EBA1AF-ACF4-4DA7-8351-86A4A6D76ABE}" srcOrd="1" destOrd="0" presId="urn:microsoft.com/office/officeart/2018/2/layout/IconCircleList"/>
    <dgm:cxn modelId="{B3747693-C76C-4E0A-8984-4D877B34826D}" type="presParOf" srcId="{15D2DE5C-3101-48B4-91E0-85F95C2DFAAD}" destId="{E60CF5B9-C9D7-4014-8E96-18FE8BFA4183}" srcOrd="2" destOrd="0" presId="urn:microsoft.com/office/officeart/2018/2/layout/IconCircleList"/>
    <dgm:cxn modelId="{94886D11-6CDE-4D91-8870-0F94A5C3CC56}" type="presParOf" srcId="{15D2DE5C-3101-48B4-91E0-85F95C2DFAAD}" destId="{025B0009-CA0A-468D-8411-A62955AAC838}" srcOrd="3" destOrd="0" presId="urn:microsoft.com/office/officeart/2018/2/layout/IconCircleList"/>
    <dgm:cxn modelId="{7C5F38A2-C51D-403E-81C4-558D0417371A}" type="presParOf" srcId="{99A3AE02-94E6-4290-B929-D61B008B72C1}" destId="{45959E05-91C9-4F95-A98D-3674232B0C9D}" srcOrd="1" destOrd="0" presId="urn:microsoft.com/office/officeart/2018/2/layout/IconCircleList"/>
    <dgm:cxn modelId="{97DF372C-ED00-4BFB-B2CD-29DF39A1DCDA}" type="presParOf" srcId="{99A3AE02-94E6-4290-B929-D61B008B72C1}" destId="{B63EB532-1C57-4D95-9258-06401D75DEB8}" srcOrd="2" destOrd="0" presId="urn:microsoft.com/office/officeart/2018/2/layout/IconCircleList"/>
    <dgm:cxn modelId="{06F9983B-80C5-4B72-B197-D23C07922494}" type="presParOf" srcId="{B63EB532-1C57-4D95-9258-06401D75DEB8}" destId="{B5F4052A-DAF5-40B1-8B4B-50AE555158B0}" srcOrd="0" destOrd="0" presId="urn:microsoft.com/office/officeart/2018/2/layout/IconCircleList"/>
    <dgm:cxn modelId="{F0BAD170-E15C-4F13-994E-FF78FC773716}" type="presParOf" srcId="{B63EB532-1C57-4D95-9258-06401D75DEB8}" destId="{25034015-D709-470D-AC90-AF76CF68E0BE}" srcOrd="1" destOrd="0" presId="urn:microsoft.com/office/officeart/2018/2/layout/IconCircleList"/>
    <dgm:cxn modelId="{9B856DA4-737C-4DE5-A46A-47E26D4ACF33}" type="presParOf" srcId="{B63EB532-1C57-4D95-9258-06401D75DEB8}" destId="{568E0801-6390-4254-9766-551C9BC6729D}" srcOrd="2" destOrd="0" presId="urn:microsoft.com/office/officeart/2018/2/layout/IconCircleList"/>
    <dgm:cxn modelId="{50B29CAF-5A29-4390-963B-3493EAC377FB}" type="presParOf" srcId="{B63EB532-1C57-4D95-9258-06401D75DEB8}" destId="{4FFC8C74-B52B-4086-9734-BED4DDE66975}" srcOrd="3" destOrd="0" presId="urn:microsoft.com/office/officeart/2018/2/layout/IconCircleList"/>
    <dgm:cxn modelId="{5B336215-703C-419F-8FC5-4AC2D53D8A26}" type="presParOf" srcId="{99A3AE02-94E6-4290-B929-D61B008B72C1}" destId="{EB7AC656-750E-499E-AD45-E380018220B6}" srcOrd="3" destOrd="0" presId="urn:microsoft.com/office/officeart/2018/2/layout/IconCircleList"/>
    <dgm:cxn modelId="{63D7D5E4-A897-45C3-A40A-2D2257852389}" type="presParOf" srcId="{99A3AE02-94E6-4290-B929-D61B008B72C1}" destId="{831F5E40-1BD2-4879-9EE4-9163F9FA2D49}" srcOrd="4" destOrd="0" presId="urn:microsoft.com/office/officeart/2018/2/layout/IconCircleList"/>
    <dgm:cxn modelId="{794BDEE9-3B0C-40EC-8671-4EF83691EB22}" type="presParOf" srcId="{831F5E40-1BD2-4879-9EE4-9163F9FA2D49}" destId="{A498512E-1BC4-433D-AA30-3BCEA3B0F745}" srcOrd="0" destOrd="0" presId="urn:microsoft.com/office/officeart/2018/2/layout/IconCircleList"/>
    <dgm:cxn modelId="{4F0B3042-9E1D-4CA4-9628-FB39207C851D}" type="presParOf" srcId="{831F5E40-1BD2-4879-9EE4-9163F9FA2D49}" destId="{D9851583-8C0E-412F-B835-9170B10516F3}" srcOrd="1" destOrd="0" presId="urn:microsoft.com/office/officeart/2018/2/layout/IconCircleList"/>
    <dgm:cxn modelId="{FDC1AA30-14B8-49FF-9D24-29930C3556C2}" type="presParOf" srcId="{831F5E40-1BD2-4879-9EE4-9163F9FA2D49}" destId="{20E5FC85-C286-460F-A301-E067C39FFD77}" srcOrd="2" destOrd="0" presId="urn:microsoft.com/office/officeart/2018/2/layout/IconCircleList"/>
    <dgm:cxn modelId="{A34F897E-B8F3-41D2-B1D0-1A57BB56EB0B}" type="presParOf" srcId="{831F5E40-1BD2-4879-9EE4-9163F9FA2D49}" destId="{AC85305D-2496-4288-8989-C9FD96D49587}" srcOrd="3" destOrd="0" presId="urn:microsoft.com/office/officeart/2018/2/layout/IconCircleList"/>
    <dgm:cxn modelId="{0D1AF81E-0189-472C-97D9-B646EA5F83D5}" type="presParOf" srcId="{99A3AE02-94E6-4290-B929-D61B008B72C1}" destId="{B6AEDCD2-5639-49FD-97E8-005B61F74FDC}" srcOrd="5" destOrd="0" presId="urn:microsoft.com/office/officeart/2018/2/layout/IconCircleList"/>
    <dgm:cxn modelId="{23D29AB5-3ED4-4E80-A31F-999D6A3BE852}" type="presParOf" srcId="{99A3AE02-94E6-4290-B929-D61B008B72C1}" destId="{E68C6D05-8C08-4769-BF73-745D4AE30428}" srcOrd="6" destOrd="0" presId="urn:microsoft.com/office/officeart/2018/2/layout/IconCircleList"/>
    <dgm:cxn modelId="{99DF63CF-7AC1-4279-9DF7-300632377C39}" type="presParOf" srcId="{E68C6D05-8C08-4769-BF73-745D4AE30428}" destId="{7F625126-9285-488B-8149-D83373555836}" srcOrd="0" destOrd="0" presId="urn:microsoft.com/office/officeart/2018/2/layout/IconCircleList"/>
    <dgm:cxn modelId="{A3E6F443-34C8-48F3-BFE2-B1CBC1280AA9}" type="presParOf" srcId="{E68C6D05-8C08-4769-BF73-745D4AE30428}" destId="{78BDBE70-0F1B-42D9-9175-7168998FB96A}" srcOrd="1" destOrd="0" presId="urn:microsoft.com/office/officeart/2018/2/layout/IconCircleList"/>
    <dgm:cxn modelId="{F960B24C-F1A0-433A-8ECF-4240BBA17411}" type="presParOf" srcId="{E68C6D05-8C08-4769-BF73-745D4AE30428}" destId="{ED089D4C-4DDD-457D-912A-EF2D9E2C06F2}" srcOrd="2" destOrd="0" presId="urn:microsoft.com/office/officeart/2018/2/layout/IconCircleList"/>
    <dgm:cxn modelId="{87FB45B6-B532-4F0A-954C-D8E0AF20674B}" type="presParOf" srcId="{E68C6D05-8C08-4769-BF73-745D4AE30428}" destId="{F0512952-4EEC-4127-AD2E-3B66193E52B5}" srcOrd="3" destOrd="0" presId="urn:microsoft.com/office/officeart/2018/2/layout/IconCircleList"/>
    <dgm:cxn modelId="{26507F18-24E3-4572-8102-95212F936538}" type="presParOf" srcId="{99A3AE02-94E6-4290-B929-D61B008B72C1}" destId="{6B4131C9-6ACF-4621-94EE-936F8DDB29D7}" srcOrd="7" destOrd="0" presId="urn:microsoft.com/office/officeart/2018/2/layout/IconCircleList"/>
    <dgm:cxn modelId="{E3810F86-8B0F-4F8C-BFA2-54C9C27F64A1}" type="presParOf" srcId="{99A3AE02-94E6-4290-B929-D61B008B72C1}" destId="{5F9A30D0-2D20-4787-851A-27703DF51FB6}" srcOrd="8" destOrd="0" presId="urn:microsoft.com/office/officeart/2018/2/layout/IconCircleList"/>
    <dgm:cxn modelId="{35AFE2E8-C275-445A-AD04-E4D9AF675C02}" type="presParOf" srcId="{5F9A30D0-2D20-4787-851A-27703DF51FB6}" destId="{499B2376-A973-437D-B29A-98B1F247CA69}" srcOrd="0" destOrd="0" presId="urn:microsoft.com/office/officeart/2018/2/layout/IconCircleList"/>
    <dgm:cxn modelId="{DC668B86-6C83-4AEF-9752-A548533A565D}" type="presParOf" srcId="{5F9A30D0-2D20-4787-851A-27703DF51FB6}" destId="{8A505126-97AC-4B8D-B744-6EC0B6CE5AFC}" srcOrd="1" destOrd="0" presId="urn:microsoft.com/office/officeart/2018/2/layout/IconCircleList"/>
    <dgm:cxn modelId="{535B0CF7-ECD9-47C5-9968-BF0937DD1E96}" type="presParOf" srcId="{5F9A30D0-2D20-4787-851A-27703DF51FB6}" destId="{2C9F2B83-3BA3-4515-A92C-2BD7E59CC25A}" srcOrd="2" destOrd="0" presId="urn:microsoft.com/office/officeart/2018/2/layout/IconCircleList"/>
    <dgm:cxn modelId="{B282B78B-B1A5-4D14-9CDF-BE1621570756}" type="presParOf" srcId="{5F9A30D0-2D20-4787-851A-27703DF51FB6}" destId="{77379AFA-EDC7-454C-B669-544F58364F4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3BB59-0ED2-4242-A5C4-1487CC7036A4}">
      <dsp:nvSpPr>
        <dsp:cNvPr id="0" name=""/>
        <dsp:cNvSpPr/>
      </dsp:nvSpPr>
      <dsp:spPr>
        <a:xfrm>
          <a:off x="1925" y="265219"/>
          <a:ext cx="1877298" cy="750919"/>
        </a:xfrm>
        <a:prstGeom prst="rect">
          <a:avLst/>
        </a:prstGeom>
        <a:solidFill>
          <a:srgbClr val="0078D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+mn-lt"/>
              <a:ea typeface="+mn-ea"/>
              <a:cs typeface="+mn-cs"/>
            </a:rPr>
            <a:t>Manifest Input File</a:t>
          </a:r>
        </a:p>
      </dsp:txBody>
      <dsp:txXfrm>
        <a:off x="1925" y="265219"/>
        <a:ext cx="1877298" cy="750919"/>
      </dsp:txXfrm>
    </dsp:sp>
    <dsp:sp modelId="{A38BFC67-E1F1-49E6-927B-C74A771F6D88}">
      <dsp:nvSpPr>
        <dsp:cNvPr id="0" name=""/>
        <dsp:cNvSpPr/>
      </dsp:nvSpPr>
      <dsp:spPr>
        <a:xfrm>
          <a:off x="1925" y="1016138"/>
          <a:ext cx="1877298" cy="2854800"/>
        </a:xfrm>
        <a:prstGeom prst="rect">
          <a:avLst/>
        </a:prstGeom>
        <a:solidFill>
          <a:srgbClr val="0078D4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Control definition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Name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Version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Properties 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Resource files</a:t>
          </a:r>
        </a:p>
      </dsp:txBody>
      <dsp:txXfrm>
        <a:off x="1925" y="1016138"/>
        <a:ext cx="1877298" cy="2854800"/>
      </dsp:txXfrm>
    </dsp:sp>
    <dsp:sp modelId="{ABB66F9E-28F1-4E5F-9226-7864C8051B62}">
      <dsp:nvSpPr>
        <dsp:cNvPr id="0" name=""/>
        <dsp:cNvSpPr/>
      </dsp:nvSpPr>
      <dsp:spPr>
        <a:xfrm>
          <a:off x="2142046" y="265219"/>
          <a:ext cx="1877298" cy="750919"/>
        </a:xfrm>
        <a:prstGeom prst="rect">
          <a:avLst/>
        </a:prstGeom>
        <a:solidFill>
          <a:srgbClr val="002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+mn-lt"/>
              <a:ea typeface="+mn-ea"/>
              <a:cs typeface="+mn-cs"/>
            </a:rPr>
            <a:t>Component Implementation</a:t>
          </a:r>
        </a:p>
      </dsp:txBody>
      <dsp:txXfrm>
        <a:off x="2142046" y="265219"/>
        <a:ext cx="1877298" cy="750919"/>
      </dsp:txXfrm>
    </dsp:sp>
    <dsp:sp modelId="{B0700DEC-1B57-4137-BFC9-AAEBBB487649}">
      <dsp:nvSpPr>
        <dsp:cNvPr id="0" name=""/>
        <dsp:cNvSpPr/>
      </dsp:nvSpPr>
      <dsp:spPr>
        <a:xfrm>
          <a:off x="2142046" y="1016138"/>
          <a:ext cx="1877298" cy="2854800"/>
        </a:xfrm>
        <a:prstGeom prst="rect">
          <a:avLst/>
        </a:prstGeom>
        <a:solidFill>
          <a:srgbClr val="002050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Code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TypeScript or JavaScript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User Interface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Functionality</a:t>
          </a:r>
        </a:p>
      </dsp:txBody>
      <dsp:txXfrm>
        <a:off x="2142046" y="1016138"/>
        <a:ext cx="1877298" cy="2854800"/>
      </dsp:txXfrm>
    </dsp:sp>
    <dsp:sp modelId="{9F253A74-FDBE-4311-8597-EBCF35C47F8B}">
      <dsp:nvSpPr>
        <dsp:cNvPr id="0" name=""/>
        <dsp:cNvSpPr/>
      </dsp:nvSpPr>
      <dsp:spPr>
        <a:xfrm>
          <a:off x="4282166" y="265219"/>
          <a:ext cx="1877298" cy="750919"/>
        </a:xfrm>
        <a:prstGeom prst="rect">
          <a:avLst/>
        </a:prstGeom>
        <a:solidFill>
          <a:srgbClr val="D83B0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+mn-lt"/>
              <a:ea typeface="+mn-ea"/>
              <a:cs typeface="+mn-cs"/>
            </a:rPr>
            <a:t>Resource Files </a:t>
          </a:r>
        </a:p>
      </dsp:txBody>
      <dsp:txXfrm>
        <a:off x="4282166" y="265219"/>
        <a:ext cx="1877298" cy="750919"/>
      </dsp:txXfrm>
    </dsp:sp>
    <dsp:sp modelId="{745093F9-98AD-4AD0-ACB9-3E96F884A1B6}">
      <dsp:nvSpPr>
        <dsp:cNvPr id="0" name=""/>
        <dsp:cNvSpPr/>
      </dsp:nvSpPr>
      <dsp:spPr>
        <a:xfrm>
          <a:off x="4282166" y="1016138"/>
          <a:ext cx="1877298" cy="2854800"/>
        </a:xfrm>
        <a:prstGeom prst="rect">
          <a:avLst/>
        </a:prstGeom>
        <a:solidFill>
          <a:srgbClr val="D83B0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Static Resources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CSS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Localization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US" sz="1600" kern="1200" spc="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Images, etc. </a:t>
          </a:r>
        </a:p>
      </dsp:txBody>
      <dsp:txXfrm>
        <a:off x="4282166" y="1016138"/>
        <a:ext cx="1877298" cy="285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C5454-9856-4266-B7BA-232E3FBD9CF7}">
      <dsp:nvSpPr>
        <dsp:cNvPr id="0" name=""/>
        <dsp:cNvSpPr/>
      </dsp:nvSpPr>
      <dsp:spPr>
        <a:xfrm>
          <a:off x="0" y="4306"/>
          <a:ext cx="3970771" cy="91738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01EEC-FC00-4140-979D-A3D0C27196E5}">
      <dsp:nvSpPr>
        <dsp:cNvPr id="0" name=""/>
        <dsp:cNvSpPr/>
      </dsp:nvSpPr>
      <dsp:spPr>
        <a:xfrm>
          <a:off x="277507" y="210717"/>
          <a:ext cx="504559" cy="504559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BA9F4-0F2B-4631-8B50-734FD22D4AC3}">
      <dsp:nvSpPr>
        <dsp:cNvPr id="0" name=""/>
        <dsp:cNvSpPr/>
      </dsp:nvSpPr>
      <dsp:spPr>
        <a:xfrm>
          <a:off x="1059575" y="4306"/>
          <a:ext cx="2911195" cy="917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89" tIns="97089" rIns="97089" bIns="9708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PCF Model-driven apps</a:t>
          </a:r>
        </a:p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/>
            <a:t>Public preview </a:t>
          </a:r>
          <a:r>
            <a:rPr lang="en-US" sz="1600" b="0" kern="1200" dirty="0"/>
            <a:t>April 2019</a:t>
          </a:r>
        </a:p>
      </dsp:txBody>
      <dsp:txXfrm>
        <a:off x="1059575" y="4306"/>
        <a:ext cx="2911195" cy="917381"/>
      </dsp:txXfrm>
    </dsp:sp>
    <dsp:sp modelId="{C3064153-0453-4EC6-A8F4-F795A0AAF328}">
      <dsp:nvSpPr>
        <dsp:cNvPr id="0" name=""/>
        <dsp:cNvSpPr/>
      </dsp:nvSpPr>
      <dsp:spPr>
        <a:xfrm>
          <a:off x="0" y="1151033"/>
          <a:ext cx="3970771" cy="91738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8B877F-301F-489C-8ECF-93B6353F8EFC}">
      <dsp:nvSpPr>
        <dsp:cNvPr id="0" name=""/>
        <dsp:cNvSpPr/>
      </dsp:nvSpPr>
      <dsp:spPr>
        <a:xfrm>
          <a:off x="277507" y="1357443"/>
          <a:ext cx="504559" cy="504559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DE738-9658-4BE6-839A-A2A13F387A11}">
      <dsp:nvSpPr>
        <dsp:cNvPr id="0" name=""/>
        <dsp:cNvSpPr/>
      </dsp:nvSpPr>
      <dsp:spPr>
        <a:xfrm>
          <a:off x="1059575" y="1151033"/>
          <a:ext cx="2911195" cy="917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89" tIns="97089" rIns="97089" bIns="9708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PCF Canvas apps</a:t>
          </a:r>
        </a:p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/>
            <a:t>Experimental preview </a:t>
          </a:r>
          <a:r>
            <a:rPr lang="en-US" sz="1600" b="0" kern="1200" dirty="0"/>
            <a:t>Sep 2019</a:t>
          </a:r>
        </a:p>
      </dsp:txBody>
      <dsp:txXfrm>
        <a:off x="1059575" y="1151033"/>
        <a:ext cx="2911195" cy="917381"/>
      </dsp:txXfrm>
    </dsp:sp>
    <dsp:sp modelId="{52F41A39-98DA-4319-AADA-C824A246558B}">
      <dsp:nvSpPr>
        <dsp:cNvPr id="0" name=""/>
        <dsp:cNvSpPr/>
      </dsp:nvSpPr>
      <dsp:spPr>
        <a:xfrm>
          <a:off x="0" y="2297759"/>
          <a:ext cx="3970771" cy="91738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B20A9-B559-48A5-B300-0528DE61A448}">
      <dsp:nvSpPr>
        <dsp:cNvPr id="0" name=""/>
        <dsp:cNvSpPr/>
      </dsp:nvSpPr>
      <dsp:spPr>
        <a:xfrm>
          <a:off x="277507" y="2504170"/>
          <a:ext cx="504559" cy="504559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F0F97-7A88-4687-9B9E-5143B7179AC5}">
      <dsp:nvSpPr>
        <dsp:cNvPr id="0" name=""/>
        <dsp:cNvSpPr/>
      </dsp:nvSpPr>
      <dsp:spPr>
        <a:xfrm>
          <a:off x="1059575" y="2297759"/>
          <a:ext cx="2911195" cy="917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89" tIns="97089" rIns="97089" bIns="9708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PCF Model-driven apps</a:t>
          </a:r>
        </a:p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/>
            <a:t>GA</a:t>
          </a:r>
          <a:r>
            <a:rPr lang="en-US" sz="1600" kern="1200" dirty="0"/>
            <a:t> Oct 2019</a:t>
          </a:r>
        </a:p>
      </dsp:txBody>
      <dsp:txXfrm>
        <a:off x="1059575" y="2297759"/>
        <a:ext cx="2911195" cy="917381"/>
      </dsp:txXfrm>
    </dsp:sp>
    <dsp:sp modelId="{44DBED5A-C97F-44FB-A8C6-7AE5CD6DB860}">
      <dsp:nvSpPr>
        <dsp:cNvPr id="0" name=""/>
        <dsp:cNvSpPr/>
      </dsp:nvSpPr>
      <dsp:spPr>
        <a:xfrm>
          <a:off x="0" y="3444485"/>
          <a:ext cx="3970771" cy="91738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0DCA2-5748-400F-B56D-5CFB63C452B0}">
      <dsp:nvSpPr>
        <dsp:cNvPr id="0" name=""/>
        <dsp:cNvSpPr/>
      </dsp:nvSpPr>
      <dsp:spPr>
        <a:xfrm>
          <a:off x="277507" y="3650896"/>
          <a:ext cx="504559" cy="504559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053EA-93DC-47D7-8827-EBF409A47274}">
      <dsp:nvSpPr>
        <dsp:cNvPr id="0" name=""/>
        <dsp:cNvSpPr/>
      </dsp:nvSpPr>
      <dsp:spPr>
        <a:xfrm>
          <a:off x="1059575" y="3444485"/>
          <a:ext cx="2911195" cy="917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89" tIns="97089" rIns="97089" bIns="9708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PCF Canvas apps</a:t>
          </a:r>
        </a:p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/>
            <a:t>Public Preview </a:t>
          </a:r>
          <a:r>
            <a:rPr lang="en-US" sz="1600" b="0" kern="1200" dirty="0"/>
            <a:t>Nov 2019</a:t>
          </a:r>
        </a:p>
      </dsp:txBody>
      <dsp:txXfrm>
        <a:off x="1059575" y="3444485"/>
        <a:ext cx="2911195" cy="917381"/>
      </dsp:txXfrm>
    </dsp:sp>
    <dsp:sp modelId="{94F55CE7-890B-4297-B99D-84CB760F5B01}">
      <dsp:nvSpPr>
        <dsp:cNvPr id="0" name=""/>
        <dsp:cNvSpPr/>
      </dsp:nvSpPr>
      <dsp:spPr>
        <a:xfrm>
          <a:off x="0" y="4595518"/>
          <a:ext cx="3970771" cy="91738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93F90-D3ED-41BF-8B23-A4CF99199C6E}">
      <dsp:nvSpPr>
        <dsp:cNvPr id="0" name=""/>
        <dsp:cNvSpPr/>
      </dsp:nvSpPr>
      <dsp:spPr>
        <a:xfrm>
          <a:off x="277507" y="4797622"/>
          <a:ext cx="504559" cy="504559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41A7F-FEE1-4BAF-B570-F92817624C41}">
      <dsp:nvSpPr>
        <dsp:cNvPr id="0" name=""/>
        <dsp:cNvSpPr/>
      </dsp:nvSpPr>
      <dsp:spPr>
        <a:xfrm>
          <a:off x="1059575" y="4591212"/>
          <a:ext cx="2911195" cy="917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89" tIns="97089" rIns="97089" bIns="9708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PCF Canvas apps</a:t>
          </a:r>
        </a:p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/>
            <a:t>GA</a:t>
          </a:r>
          <a:r>
            <a:rPr lang="en-US" sz="1600" b="0" kern="1200" dirty="0"/>
            <a:t> E</a:t>
          </a:r>
          <a:r>
            <a:rPr lang="en-US" sz="1600" kern="1200" dirty="0"/>
            <a:t>arly 2020</a:t>
          </a:r>
        </a:p>
      </dsp:txBody>
      <dsp:txXfrm>
        <a:off x="1059575" y="4591212"/>
        <a:ext cx="2911195" cy="917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E823D-1CFD-4751-B44A-A9B68545F999}">
      <dsp:nvSpPr>
        <dsp:cNvPr id="0" name=""/>
        <dsp:cNvSpPr/>
      </dsp:nvSpPr>
      <dsp:spPr>
        <a:xfrm>
          <a:off x="1158764" y="4510"/>
          <a:ext cx="1143492" cy="114349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BA1AF-ACF4-4DA7-8351-86A4A6D76ABE}">
      <dsp:nvSpPr>
        <dsp:cNvPr id="0" name=""/>
        <dsp:cNvSpPr/>
      </dsp:nvSpPr>
      <dsp:spPr>
        <a:xfrm>
          <a:off x="1398897" y="244643"/>
          <a:ext cx="663225" cy="663225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B0009-CA0A-468D-8411-A62955AAC838}">
      <dsp:nvSpPr>
        <dsp:cNvPr id="0" name=""/>
        <dsp:cNvSpPr/>
      </dsp:nvSpPr>
      <dsp:spPr>
        <a:xfrm>
          <a:off x="2547291" y="4510"/>
          <a:ext cx="2695375" cy="1143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Getting started   </a:t>
          </a:r>
          <a:r>
            <a:rPr lang="en-US" sz="1600" kern="1200" dirty="0">
              <a:hlinkClick xmlns:r="http://schemas.openxmlformats.org/officeDocument/2006/relationships" r:id="rId8"/>
            </a:rPr>
            <a:t>https://aka.ms/PCFBlog</a:t>
          </a: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hlinkClick xmlns:r="http://schemas.openxmlformats.org/officeDocument/2006/relationships" r:id="rId8"/>
            </a:rPr>
            <a:t>https://aka.ms/PCFCanvasBlog</a:t>
          </a:r>
          <a:endParaRPr lang="en-US" sz="1600" kern="1200" dirty="0"/>
        </a:p>
      </dsp:txBody>
      <dsp:txXfrm>
        <a:off x="2547291" y="4510"/>
        <a:ext cx="2695375" cy="1143492"/>
      </dsp:txXfrm>
    </dsp:sp>
    <dsp:sp modelId="{B5F4052A-DAF5-40B1-8B4B-50AE555158B0}">
      <dsp:nvSpPr>
        <dsp:cNvPr id="0" name=""/>
        <dsp:cNvSpPr/>
      </dsp:nvSpPr>
      <dsp:spPr>
        <a:xfrm>
          <a:off x="5712315" y="4510"/>
          <a:ext cx="1143492" cy="114349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34015-D709-470D-AC90-AF76CF68E0BE}">
      <dsp:nvSpPr>
        <dsp:cNvPr id="0" name=""/>
        <dsp:cNvSpPr/>
      </dsp:nvSpPr>
      <dsp:spPr>
        <a:xfrm>
          <a:off x="5952448" y="244643"/>
          <a:ext cx="663225" cy="663225"/>
        </a:xfrm>
        <a:prstGeom prst="rect">
          <a:avLst/>
        </a:prstGeom>
        <a:blipFill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C8C74-B52B-4086-9734-BED4DDE66975}">
      <dsp:nvSpPr>
        <dsp:cNvPr id="0" name=""/>
        <dsp:cNvSpPr/>
      </dsp:nvSpPr>
      <dsp:spPr>
        <a:xfrm>
          <a:off x="7100842" y="4510"/>
          <a:ext cx="2695375" cy="1143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Documentation </a:t>
          </a:r>
          <a:r>
            <a:rPr lang="en-US" sz="1600" kern="1200" dirty="0">
              <a:hlinkClick xmlns:r="http://schemas.openxmlformats.org/officeDocument/2006/relationships" r:id="rId11"/>
            </a:rPr>
            <a:t>https://aka.ms/PCFDocs</a:t>
          </a:r>
          <a:r>
            <a:rPr lang="en-US" sz="1600" kern="1200" dirty="0"/>
            <a:t> </a:t>
          </a:r>
        </a:p>
      </dsp:txBody>
      <dsp:txXfrm>
        <a:off x="7100842" y="4510"/>
        <a:ext cx="2695375" cy="1143492"/>
      </dsp:txXfrm>
    </dsp:sp>
    <dsp:sp modelId="{A498512E-1BC4-433D-AA30-3BCEA3B0F745}">
      <dsp:nvSpPr>
        <dsp:cNvPr id="0" name=""/>
        <dsp:cNvSpPr/>
      </dsp:nvSpPr>
      <dsp:spPr>
        <a:xfrm>
          <a:off x="1158764" y="2033934"/>
          <a:ext cx="1143492" cy="114349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51583-8C0E-412F-B835-9170B10516F3}">
      <dsp:nvSpPr>
        <dsp:cNvPr id="0" name=""/>
        <dsp:cNvSpPr/>
      </dsp:nvSpPr>
      <dsp:spPr>
        <a:xfrm>
          <a:off x="1398897" y="2274067"/>
          <a:ext cx="663225" cy="663225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5305D-2496-4288-8989-C9FD96D49587}">
      <dsp:nvSpPr>
        <dsp:cNvPr id="0" name=""/>
        <dsp:cNvSpPr/>
      </dsp:nvSpPr>
      <dsp:spPr>
        <a:xfrm>
          <a:off x="2547291" y="2033934"/>
          <a:ext cx="2695375" cy="1143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Community Forum  </a:t>
          </a:r>
          <a:r>
            <a:rPr lang="en-US" sz="1600" kern="1200" dirty="0">
              <a:hlinkClick xmlns:r="http://schemas.openxmlformats.org/officeDocument/2006/relationships" r:id="rId14"/>
            </a:rPr>
            <a:t>https://aka.ms/PCFForum</a:t>
          </a:r>
          <a:r>
            <a:rPr lang="en-US" sz="1600" kern="1200" dirty="0"/>
            <a:t> </a:t>
          </a:r>
        </a:p>
      </dsp:txBody>
      <dsp:txXfrm>
        <a:off x="2547291" y="2033934"/>
        <a:ext cx="2695375" cy="1143492"/>
      </dsp:txXfrm>
    </dsp:sp>
    <dsp:sp modelId="{7F625126-9285-488B-8149-D83373555836}">
      <dsp:nvSpPr>
        <dsp:cNvPr id="0" name=""/>
        <dsp:cNvSpPr/>
      </dsp:nvSpPr>
      <dsp:spPr>
        <a:xfrm>
          <a:off x="5712315" y="2033934"/>
          <a:ext cx="1143492" cy="114349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DBE70-0F1B-42D9-9175-7168998FB96A}">
      <dsp:nvSpPr>
        <dsp:cNvPr id="0" name=""/>
        <dsp:cNvSpPr/>
      </dsp:nvSpPr>
      <dsp:spPr>
        <a:xfrm>
          <a:off x="5952448" y="2274067"/>
          <a:ext cx="663225" cy="663225"/>
        </a:xfrm>
        <a:prstGeom prst="rect">
          <a:avLst/>
        </a:prstGeom>
        <a:blipFill>
          <a:blip xmlns:r="http://schemas.openxmlformats.org/officeDocument/2006/relationships" r:embed="rId1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12952-4EEC-4127-AD2E-3B66193E52B5}">
      <dsp:nvSpPr>
        <dsp:cNvPr id="0" name=""/>
        <dsp:cNvSpPr/>
      </dsp:nvSpPr>
      <dsp:spPr>
        <a:xfrm>
          <a:off x="7100842" y="2033934"/>
          <a:ext cx="2695375" cy="1143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Feature Ideas </a:t>
          </a:r>
          <a:r>
            <a:rPr lang="en-US" sz="1600" kern="1200" dirty="0">
              <a:hlinkClick xmlns:r="http://schemas.openxmlformats.org/officeDocument/2006/relationships" r:id="rId17"/>
            </a:rPr>
            <a:t>https://aka.ms/PCFIdea</a:t>
          </a:r>
          <a:endParaRPr lang="en-US" sz="1600" kern="1200" dirty="0"/>
        </a:p>
      </dsp:txBody>
      <dsp:txXfrm>
        <a:off x="7100842" y="2033934"/>
        <a:ext cx="2695375" cy="1143492"/>
      </dsp:txXfrm>
    </dsp:sp>
    <dsp:sp modelId="{499B2376-A973-437D-B29A-98B1F247CA69}">
      <dsp:nvSpPr>
        <dsp:cNvPr id="0" name=""/>
        <dsp:cNvSpPr/>
      </dsp:nvSpPr>
      <dsp:spPr>
        <a:xfrm>
          <a:off x="1158764" y="4063358"/>
          <a:ext cx="1143492" cy="114349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05126-97AC-4B8D-B744-6EC0B6CE5AFC}">
      <dsp:nvSpPr>
        <dsp:cNvPr id="0" name=""/>
        <dsp:cNvSpPr/>
      </dsp:nvSpPr>
      <dsp:spPr>
        <a:xfrm>
          <a:off x="1398897" y="4303491"/>
          <a:ext cx="663225" cy="663225"/>
        </a:xfrm>
        <a:prstGeom prst="rect">
          <a:avLst/>
        </a:prstGeom>
        <a:blipFill>
          <a:blip xmlns:r="http://schemas.openxmlformats.org/officeDocument/2006/relationships"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79AFA-EDC7-454C-B669-544F58364F4D}">
      <dsp:nvSpPr>
        <dsp:cNvPr id="0" name=""/>
        <dsp:cNvSpPr/>
      </dsp:nvSpPr>
      <dsp:spPr>
        <a:xfrm>
          <a:off x="2547291" y="4063358"/>
          <a:ext cx="2695375" cy="1143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Community components  </a:t>
          </a:r>
          <a:r>
            <a:rPr lang="en-US" sz="1600" kern="1200" dirty="0">
              <a:hlinkClick xmlns:r="http://schemas.openxmlformats.org/officeDocument/2006/relationships" r:id="rId20"/>
            </a:rPr>
            <a:t>https://aka.ms/PCFDemos</a:t>
          </a:r>
          <a:r>
            <a:rPr lang="en-US" sz="1600" kern="1200" dirty="0"/>
            <a:t>  </a:t>
          </a:r>
        </a:p>
      </dsp:txBody>
      <dsp:txXfrm>
        <a:off x="2547291" y="4063358"/>
        <a:ext cx="2695375" cy="1143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65D46B-7EB1-3549-910D-E8455ED697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91053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  <p:sp>
        <p:nvSpPr>
          <p:cNvPr id="6" name="MSIPCMContentMarking" descr="{&quot;HashCode&quot;:-867948802,&quot;Placement&quot;:&quot;Footer&quot;}"/>
          <p:cNvSpPr txBox="1"/>
          <p:nvPr userDrawn="1"/>
        </p:nvSpPr>
        <p:spPr>
          <a:xfrm>
            <a:off x="0" y="6595656"/>
            <a:ext cx="58112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Public</a:t>
            </a:r>
            <a:endParaRPr lang="en-US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svg"/><Relationship Id="rId3" Type="http://schemas.openxmlformats.org/officeDocument/2006/relationships/image" Target="../media/image26.emf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svg"/><Relationship Id="rId11" Type="http://schemas.openxmlformats.org/officeDocument/2006/relationships/image" Target="../media/image31.emf"/><Relationship Id="rId10" Type="http://schemas.openxmlformats.org/officeDocument/2006/relationships/image" Target="../media/image30.emf"/><Relationship Id="rId4" Type="http://schemas.openxmlformats.org/officeDocument/2006/relationships/image" Target="../media/image27.png"/><Relationship Id="rId9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80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43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sv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microsoft.com/office/2007/relationships/hdphoto" Target="../media/hdphoto1.wdp"/><Relationship Id="rId4" Type="http://schemas.openxmlformats.org/officeDocument/2006/relationships/image" Target="../media/image84.svg"/><Relationship Id="rId9" Type="http://schemas.openxmlformats.org/officeDocument/2006/relationships/image" Target="../media/image40.png"/><Relationship Id="rId1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12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17" Type="http://schemas.openxmlformats.org/officeDocument/2006/relationships/image" Target="../media/image71.png"/><Relationship Id="rId2" Type="http://schemas.openxmlformats.org/officeDocument/2006/relationships/diagramData" Target="../diagrams/data2.xml"/><Relationship Id="rId16" Type="http://schemas.openxmlformats.org/officeDocument/2006/relationships/image" Target="../media/image124.svg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11" Type="http://schemas.openxmlformats.org/officeDocument/2006/relationships/image" Target="../media/image120.svg"/><Relationship Id="rId5" Type="http://schemas.openxmlformats.org/officeDocument/2006/relationships/diagramColors" Target="../diagrams/colors2.xml"/><Relationship Id="rId15" Type="http://schemas.openxmlformats.org/officeDocument/2006/relationships/image" Target="../media/image70.png"/><Relationship Id="rId10" Type="http://schemas.openxmlformats.org/officeDocument/2006/relationships/image" Target="../media/image6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8.svg"/><Relationship Id="rId14" Type="http://schemas.openxmlformats.org/officeDocument/2006/relationships/hyperlink" Target="https://pcf.gallery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F56A-2DF4-4793-98E7-DE3BB787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to the Presenter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01876-576E-4A88-BC70-64460FD7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2-10 contain notes for the presenter and are hidden.</a:t>
            </a:r>
          </a:p>
          <a:p>
            <a:r>
              <a:rPr lang="en-US" dirty="0"/>
              <a:t>You may include your picture and company logo on the intro slide only</a:t>
            </a:r>
          </a:p>
          <a:p>
            <a:r>
              <a:rPr lang="en-US" dirty="0"/>
              <a:t>It is appropriate to provide a brief background (1 minute or less) on your organization.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3AE187-70B8-4E98-B93B-1E5C1A20E0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1635584-DF8C-FA49-B207-09D3827D6A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82740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Power Apps </a:t>
            </a:r>
            <a:r>
              <a:rPr lang="en-US" dirty="0" smtClean="0"/>
              <a:t>component framework </a:t>
            </a:r>
            <a:r>
              <a:rPr lang="en-US" dirty="0"/>
              <a:t>to build reusable custom user experiences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smtClean="0"/>
              <a:t>Dhawal Seth #</a:t>
            </a:r>
            <a:r>
              <a:rPr lang="en-CA" dirty="0" smtClean="0"/>
              <a:t>PowerAddict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50" dirty="0">
                <a:ln w="3175">
                  <a:noFill/>
                </a:ln>
                <a:solidFill>
                  <a:srgbClr val="000000"/>
                </a:solidFill>
                <a:latin typeface="Segoe UI Semibold"/>
                <a:cs typeface="Segoe UI" pitchFamily="34" charset="0"/>
              </a:rPr>
              <a:t>Using Power </a:t>
            </a:r>
            <a:r>
              <a:rPr lang="en-US" spc="-50" dirty="0" smtClean="0">
                <a:ln w="3175">
                  <a:noFill/>
                </a:ln>
                <a:solidFill>
                  <a:srgbClr val="000000"/>
                </a:solidFill>
                <a:latin typeface="Segoe UI Semibold"/>
                <a:cs typeface="Segoe UI" pitchFamily="34" charset="0"/>
              </a:rPr>
              <a:t>Apps component </a:t>
            </a:r>
            <a:r>
              <a:rPr lang="en-US" spc="-50" dirty="0">
                <a:ln w="3175">
                  <a:noFill/>
                </a:ln>
                <a:solidFill>
                  <a:srgbClr val="000000"/>
                </a:solidFill>
                <a:latin typeface="Segoe UI Semibold"/>
                <a:cs typeface="Segoe UI" pitchFamily="34" charset="0"/>
              </a:rPr>
              <a:t/>
            </a:r>
            <a:br>
              <a:rPr lang="en-US" spc="-50" dirty="0">
                <a:ln w="3175">
                  <a:noFill/>
                </a:ln>
                <a:solidFill>
                  <a:srgbClr val="000000"/>
                </a:solidFill>
                <a:latin typeface="Segoe UI Semibold"/>
                <a:cs typeface="Segoe UI" pitchFamily="34" charset="0"/>
              </a:rPr>
            </a:br>
            <a:r>
              <a:rPr lang="en-US" spc="-50" dirty="0" smtClean="0">
                <a:ln w="3175">
                  <a:noFill/>
                </a:ln>
                <a:solidFill>
                  <a:srgbClr val="000000"/>
                </a:solidFill>
                <a:latin typeface="Segoe UI Semibold"/>
                <a:cs typeface="Segoe UI" pitchFamily="34" charset="0"/>
              </a:rPr>
              <a:t>framework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Dhawal Seth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" b="428"/>
          <a:stretch>
            <a:fillRect/>
          </a:stretch>
        </p:blipFill>
        <p:spPr>
          <a:xfrm>
            <a:off x="6811963" y="-25400"/>
            <a:ext cx="538003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Dhawal Seth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05" y="3403600"/>
            <a:ext cx="5378795" cy="284078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Architect #</a:t>
            </a:r>
            <a:r>
              <a:rPr lang="en-US" dirty="0" smtClean="0"/>
              <a:t>PowerAddict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@</a:t>
            </a:r>
            <a:r>
              <a:rPr lang="en-US" dirty="0" smtClean="0"/>
              <a:t>dhawallseth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Wipro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Gurgaon Power User Group Leader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8708701-922A-45C8-8885-7BFCAB79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34" y="956576"/>
            <a:ext cx="11624766" cy="609398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Empower every </a:t>
            </a:r>
            <a:r>
              <a:rPr lang="en-US" sz="4400" dirty="0"/>
              <a:t>developer to do more.  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384A69-F528-4554-AE08-86C3E726041D}"/>
              </a:ext>
            </a:extLst>
          </p:cNvPr>
          <p:cNvSpPr txBox="1">
            <a:spLocks/>
          </p:cNvSpPr>
          <p:nvPr/>
        </p:nvSpPr>
        <p:spPr>
          <a:xfrm>
            <a:off x="567234" y="570616"/>
            <a:ext cx="11624766" cy="332399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Apps Mission</a:t>
            </a:r>
            <a:endParaRPr kumimoji="0" lang="en-US" sz="24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62564">
                    <a:srgbClr val="000000"/>
                  </a:gs>
                  <a:gs pos="5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1097CB6-D3FF-40B9-97CE-FE9608DFD290}"/>
              </a:ext>
            </a:extLst>
          </p:cNvPr>
          <p:cNvSpPr txBox="1">
            <a:spLocks/>
          </p:cNvSpPr>
          <p:nvPr/>
        </p:nvSpPr>
        <p:spPr>
          <a:xfrm>
            <a:off x="567234" y="1967881"/>
            <a:ext cx="4185835" cy="3877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 w="3175"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Citizen Developers.</a:t>
            </a:r>
            <a:endParaRPr kumimoji="0" lang="en-US" sz="28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62564">
                    <a:srgbClr val="000000"/>
                  </a:gs>
                  <a:gs pos="5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581EB5A0-D266-4EE7-B2E7-05A9ADB80FC5}"/>
              </a:ext>
            </a:extLst>
          </p:cNvPr>
          <p:cNvSpPr txBox="1">
            <a:spLocks/>
          </p:cNvSpPr>
          <p:nvPr/>
        </p:nvSpPr>
        <p:spPr>
          <a:xfrm>
            <a:off x="567234" y="3302970"/>
            <a:ext cx="4185835" cy="3877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 w="3175"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Pro Developers.</a:t>
            </a:r>
            <a:endParaRPr kumimoji="0" lang="en-US" sz="28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62564">
                    <a:srgbClr val="000000"/>
                  </a:gs>
                  <a:gs pos="5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E526BFB1-0D0F-4BF1-8997-B8E237807386}"/>
              </a:ext>
            </a:extLst>
          </p:cNvPr>
          <p:cNvSpPr txBox="1">
            <a:spLocks/>
          </p:cNvSpPr>
          <p:nvPr/>
        </p:nvSpPr>
        <p:spPr>
          <a:xfrm>
            <a:off x="570368" y="2612733"/>
            <a:ext cx="4182700" cy="3877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 w="3175"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IT Developers.</a:t>
            </a:r>
            <a:endParaRPr kumimoji="0" lang="en-US" sz="28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62564">
                    <a:srgbClr val="000000"/>
                  </a:gs>
                  <a:gs pos="5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17" name="Picture 16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9E67B805-C385-4BAD-8D4D-159079C77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4" r="17936"/>
          <a:stretch/>
        </p:blipFill>
        <p:spPr>
          <a:xfrm>
            <a:off x="4552796" y="1682906"/>
            <a:ext cx="5866646" cy="39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2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Framework introduction</a:t>
            </a:r>
          </a:p>
          <a:p>
            <a:endParaRPr lang="en-US" dirty="0"/>
          </a:p>
          <a:p>
            <a:r>
              <a:rPr lang="en-US" dirty="0"/>
              <a:t>Customer demo</a:t>
            </a:r>
          </a:p>
          <a:p>
            <a:endParaRPr lang="en-US" dirty="0"/>
          </a:p>
          <a:p>
            <a:r>
              <a:rPr lang="en-US" dirty="0"/>
              <a:t>Building a custom component</a:t>
            </a:r>
          </a:p>
          <a:p>
            <a:endParaRPr lang="en-US" dirty="0"/>
          </a:p>
          <a:p>
            <a:r>
              <a:rPr lang="en-US" dirty="0"/>
              <a:t>Release timelines</a:t>
            </a:r>
          </a:p>
          <a:p>
            <a:endParaRPr lang="en-US" dirty="0"/>
          </a:p>
          <a:p>
            <a:r>
              <a:rPr lang="en-US" dirty="0"/>
              <a:t>QnA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Placeholder 29" descr="A circuit board&#10;&#10;Description generated with high confidence">
            <a:extLst>
              <a:ext uri="{FF2B5EF4-FFF2-40B4-BE49-F238E27FC236}">
                <a16:creationId xmlns:a16="http://schemas.microsoft.com/office/drawing/2014/main" id="{06C83E96-904F-410E-8B9C-9D6BB049B9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154" r="-2" b="3151"/>
          <a:stretch/>
        </p:blipFill>
        <p:spPr>
          <a:xfrm>
            <a:off x="6365568" y="821563"/>
            <a:ext cx="5211763" cy="4833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D0FB91-EB2B-42FE-9233-F393EEE7887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821698" y="2659906"/>
            <a:ext cx="8167900" cy="5342"/>
          </a:xfrm>
          <a:prstGeom prst="line">
            <a:avLst/>
          </a:prstGeom>
          <a:ln w="15875">
            <a:solidFill>
              <a:schemeClr val="bg1">
                <a:lumMod val="50000"/>
                <a:lumOff val="50000"/>
              </a:schemeClr>
            </a:solidFill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C1E6A9C-5586-47B8-9AE9-1901B6E355E1}"/>
              </a:ext>
            </a:extLst>
          </p:cNvPr>
          <p:cNvSpPr txBox="1">
            <a:spLocks/>
          </p:cNvSpPr>
          <p:nvPr/>
        </p:nvSpPr>
        <p:spPr>
          <a:xfrm>
            <a:off x="561889" y="161270"/>
            <a:ext cx="810165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7051">
                      <a:schemeClr val="tx1"/>
                    </a:gs>
                    <a:gs pos="2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Power Platform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12E11D-A83F-41A6-BC3E-39B76CC23A19}"/>
              </a:ext>
            </a:extLst>
          </p:cNvPr>
          <p:cNvGrpSpPr>
            <a:grpSpLocks noChangeAspect="1"/>
          </p:cNvGrpSpPr>
          <p:nvPr/>
        </p:nvGrpSpPr>
        <p:grpSpPr>
          <a:xfrm>
            <a:off x="4302245" y="2134276"/>
            <a:ext cx="1051262" cy="1051262"/>
            <a:chOff x="5216175" y="2901971"/>
            <a:chExt cx="1715723" cy="1715723"/>
          </a:xfrm>
          <a:effectLst/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DEF4A0-F38D-4EDB-8429-7E0E7E6068ED}"/>
                </a:ext>
              </a:extLst>
            </p:cNvPr>
            <p:cNvSpPr/>
            <p:nvPr/>
          </p:nvSpPr>
          <p:spPr bwMode="auto">
            <a:xfrm>
              <a:off x="5216175" y="2901971"/>
              <a:ext cx="1715723" cy="1715723"/>
            </a:xfrm>
            <a:prstGeom prst="ellipse">
              <a:avLst/>
            </a:prstGeom>
            <a:solidFill>
              <a:srgbClr val="742774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02" tIns="131603" rIns="164502" bIns="1316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86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B24915F4-3375-469B-8F3D-F19EE5A7C51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81957" y="3458106"/>
              <a:ext cx="784088" cy="603380"/>
              <a:chOff x="2880" y="2176"/>
              <a:chExt cx="256" cy="197"/>
            </a:xfrm>
            <a:solidFill>
              <a:srgbClr val="D2D2D2"/>
            </a:solidFill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1139E122-9A8D-4592-80A0-FE761D7A1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320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6FC5D41A-81CC-410A-A87F-49EAA9940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2283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ED373A55-9984-4282-AB95-F131CCC77F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" y="2247"/>
                <a:ext cx="124" cy="126"/>
              </a:xfrm>
              <a:custGeom>
                <a:avLst/>
                <a:gdLst>
                  <a:gd name="T0" fmla="*/ 300 w 308"/>
                  <a:gd name="T1" fmla="*/ 139 h 307"/>
                  <a:gd name="T2" fmla="*/ 286 w 308"/>
                  <a:gd name="T3" fmla="*/ 125 h 307"/>
                  <a:gd name="T4" fmla="*/ 168 w 308"/>
                  <a:gd name="T5" fmla="*/ 8 h 307"/>
                  <a:gd name="T6" fmla="*/ 140 w 308"/>
                  <a:gd name="T7" fmla="*/ 8 h 307"/>
                  <a:gd name="T8" fmla="*/ 22 w 308"/>
                  <a:gd name="T9" fmla="*/ 125 h 307"/>
                  <a:gd name="T10" fmla="*/ 8 w 308"/>
                  <a:gd name="T11" fmla="*/ 139 h 307"/>
                  <a:gd name="T12" fmla="*/ 8 w 308"/>
                  <a:gd name="T13" fmla="*/ 168 h 307"/>
                  <a:gd name="T14" fmla="*/ 22 w 308"/>
                  <a:gd name="T15" fmla="*/ 182 h 307"/>
                  <a:gd name="T16" fmla="*/ 140 w 308"/>
                  <a:gd name="T17" fmla="*/ 299 h 307"/>
                  <a:gd name="T18" fmla="*/ 168 w 308"/>
                  <a:gd name="T19" fmla="*/ 299 h 307"/>
                  <a:gd name="T20" fmla="*/ 286 w 308"/>
                  <a:gd name="T21" fmla="*/ 182 h 307"/>
                  <a:gd name="T22" fmla="*/ 300 w 308"/>
                  <a:gd name="T23" fmla="*/ 168 h 307"/>
                  <a:gd name="T24" fmla="*/ 300 w 308"/>
                  <a:gd name="T25" fmla="*/ 139 h 307"/>
                  <a:gd name="T26" fmla="*/ 140 w 308"/>
                  <a:gd name="T27" fmla="*/ 210 h 307"/>
                  <a:gd name="T28" fmla="*/ 108 w 308"/>
                  <a:gd name="T29" fmla="*/ 179 h 307"/>
                  <a:gd name="T30" fmla="*/ 97 w 308"/>
                  <a:gd name="T31" fmla="*/ 168 h 307"/>
                  <a:gd name="T32" fmla="*/ 97 w 308"/>
                  <a:gd name="T33" fmla="*/ 139 h 307"/>
                  <a:gd name="T34" fmla="*/ 140 w 308"/>
                  <a:gd name="T35" fmla="*/ 97 h 307"/>
                  <a:gd name="T36" fmla="*/ 168 w 308"/>
                  <a:gd name="T37" fmla="*/ 97 h 307"/>
                  <a:gd name="T38" fmla="*/ 211 w 308"/>
                  <a:gd name="T39" fmla="*/ 139 h 307"/>
                  <a:gd name="T40" fmla="*/ 211 w 308"/>
                  <a:gd name="T41" fmla="*/ 168 h 307"/>
                  <a:gd name="T42" fmla="*/ 200 w 308"/>
                  <a:gd name="T43" fmla="*/ 179 h 307"/>
                  <a:gd name="T44" fmla="*/ 168 w 308"/>
                  <a:gd name="T45" fmla="*/ 210 h 307"/>
                  <a:gd name="T46" fmla="*/ 140 w 308"/>
                  <a:gd name="T47" fmla="*/ 21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8" h="307">
                    <a:moveTo>
                      <a:pt x="300" y="139"/>
                    </a:moveTo>
                    <a:cubicBezTo>
                      <a:pt x="286" y="125"/>
                      <a:pt x="286" y="125"/>
                      <a:pt x="286" y="125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1" y="0"/>
                      <a:pt x="148" y="0"/>
                      <a:pt x="140" y="8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0" y="147"/>
                      <a:pt x="0" y="160"/>
                      <a:pt x="8" y="168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40" y="299"/>
                      <a:pt x="140" y="299"/>
                      <a:pt x="140" y="299"/>
                    </a:cubicBezTo>
                    <a:cubicBezTo>
                      <a:pt x="148" y="307"/>
                      <a:pt x="161" y="307"/>
                      <a:pt x="168" y="299"/>
                    </a:cubicBezTo>
                    <a:cubicBezTo>
                      <a:pt x="286" y="182"/>
                      <a:pt x="286" y="182"/>
                      <a:pt x="286" y="182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8" y="160"/>
                      <a:pt x="308" y="147"/>
                      <a:pt x="300" y="139"/>
                    </a:cubicBezTo>
                    <a:moveTo>
                      <a:pt x="140" y="210"/>
                    </a:moveTo>
                    <a:cubicBezTo>
                      <a:pt x="108" y="179"/>
                      <a:pt x="108" y="179"/>
                      <a:pt x="108" y="179"/>
                    </a:cubicBezTo>
                    <a:cubicBezTo>
                      <a:pt x="97" y="168"/>
                      <a:pt x="97" y="168"/>
                      <a:pt x="97" y="168"/>
                    </a:cubicBezTo>
                    <a:cubicBezTo>
                      <a:pt x="89" y="160"/>
                      <a:pt x="89" y="147"/>
                      <a:pt x="97" y="139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48" y="89"/>
                      <a:pt x="161" y="89"/>
                      <a:pt x="168" y="97"/>
                    </a:cubicBezTo>
                    <a:cubicBezTo>
                      <a:pt x="211" y="139"/>
                      <a:pt x="211" y="139"/>
                      <a:pt x="211" y="139"/>
                    </a:cubicBezTo>
                    <a:cubicBezTo>
                      <a:pt x="219" y="147"/>
                      <a:pt x="219" y="160"/>
                      <a:pt x="211" y="168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68" y="210"/>
                      <a:pt x="168" y="210"/>
                      <a:pt x="168" y="210"/>
                    </a:cubicBezTo>
                    <a:cubicBezTo>
                      <a:pt x="161" y="218"/>
                      <a:pt x="148" y="218"/>
                      <a:pt x="140" y="2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A1B1CBBF-CADE-43C7-82B8-5B4E006F6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247"/>
                <a:ext cx="52" cy="53"/>
              </a:xfrm>
              <a:custGeom>
                <a:avLst/>
                <a:gdLst>
                  <a:gd name="T0" fmla="*/ 79 w 130"/>
                  <a:gd name="T1" fmla="*/ 122 h 129"/>
                  <a:gd name="T2" fmla="*/ 122 w 130"/>
                  <a:gd name="T3" fmla="*/ 79 h 129"/>
                  <a:gd name="T4" fmla="*/ 122 w 130"/>
                  <a:gd name="T5" fmla="*/ 50 h 129"/>
                  <a:gd name="T6" fmla="*/ 79 w 130"/>
                  <a:gd name="T7" fmla="*/ 8 h 129"/>
                  <a:gd name="T8" fmla="*/ 51 w 130"/>
                  <a:gd name="T9" fmla="*/ 8 h 129"/>
                  <a:gd name="T10" fmla="*/ 8 w 130"/>
                  <a:gd name="T11" fmla="*/ 50 h 129"/>
                  <a:gd name="T12" fmla="*/ 8 w 130"/>
                  <a:gd name="T13" fmla="*/ 79 h 129"/>
                  <a:gd name="T14" fmla="*/ 51 w 130"/>
                  <a:gd name="T15" fmla="*/ 122 h 129"/>
                  <a:gd name="T16" fmla="*/ 79 w 130"/>
                  <a:gd name="T17" fmla="*/ 1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122"/>
                    </a:move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6A137F24-C555-42B4-8EE2-226989267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176"/>
                <a:ext cx="256" cy="170"/>
              </a:xfrm>
              <a:custGeom>
                <a:avLst/>
                <a:gdLst>
                  <a:gd name="T0" fmla="*/ 562 w 638"/>
                  <a:gd name="T1" fmla="*/ 413 h 413"/>
                  <a:gd name="T2" fmla="*/ 549 w 638"/>
                  <a:gd name="T3" fmla="*/ 413 h 413"/>
                  <a:gd name="T4" fmla="*/ 549 w 638"/>
                  <a:gd name="T5" fmla="*/ 388 h 413"/>
                  <a:gd name="T6" fmla="*/ 562 w 638"/>
                  <a:gd name="T7" fmla="*/ 388 h 413"/>
                  <a:gd name="T8" fmla="*/ 612 w 638"/>
                  <a:gd name="T9" fmla="*/ 338 h 413"/>
                  <a:gd name="T10" fmla="*/ 612 w 638"/>
                  <a:gd name="T11" fmla="*/ 75 h 413"/>
                  <a:gd name="T12" fmla="*/ 562 w 638"/>
                  <a:gd name="T13" fmla="*/ 26 h 413"/>
                  <a:gd name="T14" fmla="*/ 75 w 638"/>
                  <a:gd name="T15" fmla="*/ 26 h 413"/>
                  <a:gd name="T16" fmla="*/ 25 w 638"/>
                  <a:gd name="T17" fmla="*/ 75 h 413"/>
                  <a:gd name="T18" fmla="*/ 25 w 638"/>
                  <a:gd name="T19" fmla="*/ 338 h 413"/>
                  <a:gd name="T20" fmla="*/ 75 w 638"/>
                  <a:gd name="T21" fmla="*/ 388 h 413"/>
                  <a:gd name="T22" fmla="*/ 88 w 638"/>
                  <a:gd name="T23" fmla="*/ 388 h 413"/>
                  <a:gd name="T24" fmla="*/ 88 w 638"/>
                  <a:gd name="T25" fmla="*/ 413 h 413"/>
                  <a:gd name="T26" fmla="*/ 75 w 638"/>
                  <a:gd name="T27" fmla="*/ 413 h 413"/>
                  <a:gd name="T28" fmla="*/ 0 w 638"/>
                  <a:gd name="T29" fmla="*/ 338 h 413"/>
                  <a:gd name="T30" fmla="*/ 0 w 638"/>
                  <a:gd name="T31" fmla="*/ 75 h 413"/>
                  <a:gd name="T32" fmla="*/ 75 w 638"/>
                  <a:gd name="T33" fmla="*/ 0 h 413"/>
                  <a:gd name="T34" fmla="*/ 562 w 638"/>
                  <a:gd name="T35" fmla="*/ 0 h 413"/>
                  <a:gd name="T36" fmla="*/ 638 w 638"/>
                  <a:gd name="T37" fmla="*/ 75 h 413"/>
                  <a:gd name="T38" fmla="*/ 638 w 638"/>
                  <a:gd name="T39" fmla="*/ 338 h 413"/>
                  <a:gd name="T40" fmla="*/ 562 w 638"/>
                  <a:gd name="T41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8" h="413">
                    <a:moveTo>
                      <a:pt x="562" y="413"/>
                    </a:moveTo>
                    <a:cubicBezTo>
                      <a:pt x="549" y="413"/>
                      <a:pt x="549" y="413"/>
                      <a:pt x="549" y="413"/>
                    </a:cubicBezTo>
                    <a:cubicBezTo>
                      <a:pt x="549" y="388"/>
                      <a:pt x="549" y="388"/>
                      <a:pt x="549" y="388"/>
                    </a:cubicBezTo>
                    <a:cubicBezTo>
                      <a:pt x="562" y="388"/>
                      <a:pt x="562" y="388"/>
                      <a:pt x="562" y="388"/>
                    </a:cubicBezTo>
                    <a:cubicBezTo>
                      <a:pt x="590" y="388"/>
                      <a:pt x="612" y="365"/>
                      <a:pt x="612" y="338"/>
                    </a:cubicBezTo>
                    <a:cubicBezTo>
                      <a:pt x="612" y="75"/>
                      <a:pt x="612" y="75"/>
                      <a:pt x="612" y="75"/>
                    </a:cubicBezTo>
                    <a:cubicBezTo>
                      <a:pt x="612" y="48"/>
                      <a:pt x="590" y="26"/>
                      <a:pt x="562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47" y="26"/>
                      <a:pt x="25" y="48"/>
                      <a:pt x="25" y="75"/>
                    </a:cubicBezTo>
                    <a:cubicBezTo>
                      <a:pt x="25" y="338"/>
                      <a:pt x="25" y="338"/>
                      <a:pt x="25" y="338"/>
                    </a:cubicBezTo>
                    <a:cubicBezTo>
                      <a:pt x="25" y="365"/>
                      <a:pt x="47" y="388"/>
                      <a:pt x="75" y="388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75" y="413"/>
                      <a:pt x="75" y="413"/>
                      <a:pt x="75" y="413"/>
                    </a:cubicBezTo>
                    <a:cubicBezTo>
                      <a:pt x="33" y="413"/>
                      <a:pt x="0" y="380"/>
                      <a:pt x="0" y="33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604" y="0"/>
                      <a:pt x="638" y="34"/>
                      <a:pt x="638" y="75"/>
                    </a:cubicBezTo>
                    <a:cubicBezTo>
                      <a:pt x="638" y="338"/>
                      <a:pt x="638" y="338"/>
                      <a:pt x="638" y="338"/>
                    </a:cubicBezTo>
                    <a:cubicBezTo>
                      <a:pt x="638" y="380"/>
                      <a:pt x="604" y="413"/>
                      <a:pt x="562" y="4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821CC-847D-407E-BF37-C2F779E0C19C}"/>
              </a:ext>
            </a:extLst>
          </p:cNvPr>
          <p:cNvGrpSpPr/>
          <p:nvPr/>
        </p:nvGrpSpPr>
        <p:grpSpPr>
          <a:xfrm>
            <a:off x="1821698" y="2134275"/>
            <a:ext cx="1051262" cy="1496906"/>
            <a:chOff x="3652520" y="2333616"/>
            <a:chExt cx="1051560" cy="1497330"/>
          </a:xfrm>
          <a:effectLst/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F45A20-B240-4E82-B5FA-B37D401BCE1C}"/>
                </a:ext>
              </a:extLst>
            </p:cNvPr>
            <p:cNvSpPr/>
            <p:nvPr/>
          </p:nvSpPr>
          <p:spPr bwMode="auto">
            <a:xfrm>
              <a:off x="3652520" y="2333616"/>
              <a:ext cx="1051560" cy="105156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02" tIns="131603" rIns="164502" bIns="1316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86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BEBE1C06-609A-486F-8F71-1A4008D238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936139" y="2675429"/>
              <a:ext cx="484321" cy="367935"/>
              <a:chOff x="4543" y="2176"/>
              <a:chExt cx="258" cy="196"/>
            </a:xfrm>
            <a:solidFill>
              <a:schemeClr val="bg1"/>
            </a:solidFill>
          </p:grpSpPr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205CD46B-A014-4A82-A9B6-843CD898A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76"/>
                <a:ext cx="258" cy="170"/>
              </a:xfrm>
              <a:custGeom>
                <a:avLst/>
                <a:gdLst>
                  <a:gd name="T0" fmla="*/ 635 w 720"/>
                  <a:gd name="T1" fmla="*/ 467 h 467"/>
                  <a:gd name="T2" fmla="*/ 620 w 720"/>
                  <a:gd name="T3" fmla="*/ 467 h 467"/>
                  <a:gd name="T4" fmla="*/ 620 w 720"/>
                  <a:gd name="T5" fmla="*/ 438 h 467"/>
                  <a:gd name="T6" fmla="*/ 635 w 720"/>
                  <a:gd name="T7" fmla="*/ 438 h 467"/>
                  <a:gd name="T8" fmla="*/ 691 w 720"/>
                  <a:gd name="T9" fmla="*/ 382 h 467"/>
                  <a:gd name="T10" fmla="*/ 691 w 720"/>
                  <a:gd name="T11" fmla="*/ 85 h 467"/>
                  <a:gd name="T12" fmla="*/ 635 w 720"/>
                  <a:gd name="T13" fmla="*/ 29 h 467"/>
                  <a:gd name="T14" fmla="*/ 85 w 720"/>
                  <a:gd name="T15" fmla="*/ 29 h 467"/>
                  <a:gd name="T16" fmla="*/ 29 w 720"/>
                  <a:gd name="T17" fmla="*/ 85 h 467"/>
                  <a:gd name="T18" fmla="*/ 29 w 720"/>
                  <a:gd name="T19" fmla="*/ 382 h 467"/>
                  <a:gd name="T20" fmla="*/ 85 w 720"/>
                  <a:gd name="T21" fmla="*/ 438 h 467"/>
                  <a:gd name="T22" fmla="*/ 99 w 720"/>
                  <a:gd name="T23" fmla="*/ 438 h 467"/>
                  <a:gd name="T24" fmla="*/ 99 w 720"/>
                  <a:gd name="T25" fmla="*/ 467 h 467"/>
                  <a:gd name="T26" fmla="*/ 85 w 720"/>
                  <a:gd name="T27" fmla="*/ 467 h 467"/>
                  <a:gd name="T28" fmla="*/ 0 w 720"/>
                  <a:gd name="T29" fmla="*/ 382 h 467"/>
                  <a:gd name="T30" fmla="*/ 0 w 720"/>
                  <a:gd name="T31" fmla="*/ 85 h 467"/>
                  <a:gd name="T32" fmla="*/ 85 w 720"/>
                  <a:gd name="T33" fmla="*/ 0 h 467"/>
                  <a:gd name="T34" fmla="*/ 635 w 720"/>
                  <a:gd name="T35" fmla="*/ 0 h 467"/>
                  <a:gd name="T36" fmla="*/ 720 w 720"/>
                  <a:gd name="T37" fmla="*/ 85 h 467"/>
                  <a:gd name="T38" fmla="*/ 720 w 720"/>
                  <a:gd name="T39" fmla="*/ 382 h 467"/>
                  <a:gd name="T40" fmla="*/ 635 w 720"/>
                  <a:gd name="T41" fmla="*/ 467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0" h="467">
                    <a:moveTo>
                      <a:pt x="635" y="467"/>
                    </a:moveTo>
                    <a:cubicBezTo>
                      <a:pt x="620" y="467"/>
                      <a:pt x="620" y="467"/>
                      <a:pt x="620" y="467"/>
                    </a:cubicBezTo>
                    <a:cubicBezTo>
                      <a:pt x="620" y="438"/>
                      <a:pt x="620" y="438"/>
                      <a:pt x="620" y="438"/>
                    </a:cubicBezTo>
                    <a:cubicBezTo>
                      <a:pt x="635" y="438"/>
                      <a:pt x="635" y="438"/>
                      <a:pt x="635" y="438"/>
                    </a:cubicBezTo>
                    <a:cubicBezTo>
                      <a:pt x="666" y="438"/>
                      <a:pt x="691" y="413"/>
                      <a:pt x="691" y="382"/>
                    </a:cubicBezTo>
                    <a:cubicBezTo>
                      <a:pt x="691" y="85"/>
                      <a:pt x="691" y="85"/>
                      <a:pt x="691" y="85"/>
                    </a:cubicBezTo>
                    <a:cubicBezTo>
                      <a:pt x="691" y="54"/>
                      <a:pt x="666" y="29"/>
                      <a:pt x="63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54" y="29"/>
                      <a:pt x="29" y="54"/>
                      <a:pt x="29" y="85"/>
                    </a:cubicBezTo>
                    <a:cubicBezTo>
                      <a:pt x="29" y="382"/>
                      <a:pt x="29" y="382"/>
                      <a:pt x="29" y="382"/>
                    </a:cubicBezTo>
                    <a:cubicBezTo>
                      <a:pt x="29" y="413"/>
                      <a:pt x="54" y="438"/>
                      <a:pt x="85" y="438"/>
                    </a:cubicBezTo>
                    <a:cubicBezTo>
                      <a:pt x="99" y="438"/>
                      <a:pt x="99" y="438"/>
                      <a:pt x="99" y="438"/>
                    </a:cubicBezTo>
                    <a:cubicBezTo>
                      <a:pt x="99" y="467"/>
                      <a:pt x="99" y="467"/>
                      <a:pt x="99" y="467"/>
                    </a:cubicBezTo>
                    <a:cubicBezTo>
                      <a:pt x="85" y="467"/>
                      <a:pt x="85" y="467"/>
                      <a:pt x="85" y="467"/>
                    </a:cubicBezTo>
                    <a:cubicBezTo>
                      <a:pt x="38" y="467"/>
                      <a:pt x="0" y="429"/>
                      <a:pt x="0" y="38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8" y="0"/>
                      <a:pt x="85" y="0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682" y="0"/>
                      <a:pt x="720" y="38"/>
                      <a:pt x="720" y="85"/>
                    </a:cubicBezTo>
                    <a:cubicBezTo>
                      <a:pt x="720" y="382"/>
                      <a:pt x="720" y="382"/>
                      <a:pt x="720" y="382"/>
                    </a:cubicBezTo>
                    <a:cubicBezTo>
                      <a:pt x="720" y="429"/>
                      <a:pt x="682" y="467"/>
                      <a:pt x="635" y="4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2096627B-9B88-4BD1-927D-A2D1075DE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1" y="2311"/>
                <a:ext cx="28" cy="61"/>
              </a:xfrm>
              <a:custGeom>
                <a:avLst/>
                <a:gdLst>
                  <a:gd name="T0" fmla="*/ 40 w 79"/>
                  <a:gd name="T1" fmla="*/ 169 h 169"/>
                  <a:gd name="T2" fmla="*/ 0 w 79"/>
                  <a:gd name="T3" fmla="*/ 130 h 169"/>
                  <a:gd name="T4" fmla="*/ 0 w 79"/>
                  <a:gd name="T5" fmla="*/ 39 h 169"/>
                  <a:gd name="T6" fmla="*/ 40 w 79"/>
                  <a:gd name="T7" fmla="*/ 0 h 169"/>
                  <a:gd name="T8" fmla="*/ 40 w 79"/>
                  <a:gd name="T9" fmla="*/ 0 h 169"/>
                  <a:gd name="T10" fmla="*/ 79 w 79"/>
                  <a:gd name="T11" fmla="*/ 39 h 169"/>
                  <a:gd name="T12" fmla="*/ 79 w 79"/>
                  <a:gd name="T13" fmla="*/ 130 h 169"/>
                  <a:gd name="T14" fmla="*/ 40 w 79"/>
                  <a:gd name="T15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" h="169">
                    <a:moveTo>
                      <a:pt x="40" y="169"/>
                    </a:moveTo>
                    <a:cubicBezTo>
                      <a:pt x="18" y="169"/>
                      <a:pt x="0" y="152"/>
                      <a:pt x="0" y="13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2" y="0"/>
                      <a:pt x="79" y="17"/>
                      <a:pt x="79" y="39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79" y="152"/>
                      <a:pt x="62" y="169"/>
                      <a:pt x="40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C334BDA8-F437-49D1-988E-96B90D965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2259"/>
                <a:ext cx="29" cy="113"/>
              </a:xfrm>
              <a:custGeom>
                <a:avLst/>
                <a:gdLst>
                  <a:gd name="T0" fmla="*/ 40 w 79"/>
                  <a:gd name="T1" fmla="*/ 312 h 312"/>
                  <a:gd name="T2" fmla="*/ 0 w 79"/>
                  <a:gd name="T3" fmla="*/ 273 h 312"/>
                  <a:gd name="T4" fmla="*/ 0 w 79"/>
                  <a:gd name="T5" fmla="*/ 40 h 312"/>
                  <a:gd name="T6" fmla="*/ 40 w 79"/>
                  <a:gd name="T7" fmla="*/ 0 h 312"/>
                  <a:gd name="T8" fmla="*/ 79 w 79"/>
                  <a:gd name="T9" fmla="*/ 40 h 312"/>
                  <a:gd name="T10" fmla="*/ 79 w 79"/>
                  <a:gd name="T11" fmla="*/ 273 h 312"/>
                  <a:gd name="T12" fmla="*/ 40 w 79"/>
                  <a:gd name="T13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312">
                    <a:moveTo>
                      <a:pt x="40" y="312"/>
                    </a:moveTo>
                    <a:cubicBezTo>
                      <a:pt x="18" y="312"/>
                      <a:pt x="0" y="295"/>
                      <a:pt x="0" y="27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40"/>
                    </a:cubicBezTo>
                    <a:cubicBezTo>
                      <a:pt x="79" y="273"/>
                      <a:pt x="79" y="273"/>
                      <a:pt x="79" y="273"/>
                    </a:cubicBezTo>
                    <a:cubicBezTo>
                      <a:pt x="79" y="295"/>
                      <a:pt x="62" y="312"/>
                      <a:pt x="40" y="3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D47FDF7F-2B5D-4FD9-95A8-9D62F5A38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" y="2223"/>
                <a:ext cx="29" cy="149"/>
              </a:xfrm>
              <a:custGeom>
                <a:avLst/>
                <a:gdLst>
                  <a:gd name="T0" fmla="*/ 40 w 79"/>
                  <a:gd name="T1" fmla="*/ 409 h 409"/>
                  <a:gd name="T2" fmla="*/ 0 w 79"/>
                  <a:gd name="T3" fmla="*/ 370 h 409"/>
                  <a:gd name="T4" fmla="*/ 0 w 79"/>
                  <a:gd name="T5" fmla="*/ 39 h 409"/>
                  <a:gd name="T6" fmla="*/ 40 w 79"/>
                  <a:gd name="T7" fmla="*/ 0 h 409"/>
                  <a:gd name="T8" fmla="*/ 79 w 79"/>
                  <a:gd name="T9" fmla="*/ 39 h 409"/>
                  <a:gd name="T10" fmla="*/ 79 w 79"/>
                  <a:gd name="T11" fmla="*/ 370 h 409"/>
                  <a:gd name="T12" fmla="*/ 40 w 79"/>
                  <a:gd name="T13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409">
                    <a:moveTo>
                      <a:pt x="40" y="409"/>
                    </a:moveTo>
                    <a:cubicBezTo>
                      <a:pt x="18" y="409"/>
                      <a:pt x="0" y="392"/>
                      <a:pt x="0" y="37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39"/>
                    </a:cubicBezTo>
                    <a:cubicBezTo>
                      <a:pt x="79" y="370"/>
                      <a:pt x="79" y="370"/>
                      <a:pt x="79" y="370"/>
                    </a:cubicBezTo>
                    <a:cubicBezTo>
                      <a:pt x="79" y="392"/>
                      <a:pt x="61" y="409"/>
                      <a:pt x="40" y="4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29251F67-3E7A-4AB6-B764-25FEA60FF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2280"/>
                <a:ext cx="28" cy="92"/>
              </a:xfrm>
              <a:custGeom>
                <a:avLst/>
                <a:gdLst>
                  <a:gd name="T0" fmla="*/ 40 w 79"/>
                  <a:gd name="T1" fmla="*/ 252 h 252"/>
                  <a:gd name="T2" fmla="*/ 0 w 79"/>
                  <a:gd name="T3" fmla="*/ 213 h 252"/>
                  <a:gd name="T4" fmla="*/ 0 w 79"/>
                  <a:gd name="T5" fmla="*/ 40 h 252"/>
                  <a:gd name="T6" fmla="*/ 40 w 79"/>
                  <a:gd name="T7" fmla="*/ 0 h 252"/>
                  <a:gd name="T8" fmla="*/ 79 w 79"/>
                  <a:gd name="T9" fmla="*/ 40 h 252"/>
                  <a:gd name="T10" fmla="*/ 79 w 79"/>
                  <a:gd name="T11" fmla="*/ 213 h 252"/>
                  <a:gd name="T12" fmla="*/ 40 w 79"/>
                  <a:gd name="T13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252">
                    <a:moveTo>
                      <a:pt x="40" y="252"/>
                    </a:moveTo>
                    <a:cubicBezTo>
                      <a:pt x="18" y="252"/>
                      <a:pt x="0" y="235"/>
                      <a:pt x="0" y="21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40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9" y="235"/>
                      <a:pt x="62" y="252"/>
                      <a:pt x="40" y="25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DD603F-7F47-43E6-B1AC-13C35FAABCC8}"/>
                </a:ext>
              </a:extLst>
            </p:cNvPr>
            <p:cNvSpPr/>
            <p:nvPr/>
          </p:nvSpPr>
          <p:spPr bwMode="auto">
            <a:xfrm>
              <a:off x="3902202" y="3634096"/>
              <a:ext cx="552196" cy="19685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Power BI</a:t>
              </a:r>
            </a:p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Business analytics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00758DF-4989-4603-88C7-7F5C9861F625}"/>
              </a:ext>
            </a:extLst>
          </p:cNvPr>
          <p:cNvSpPr/>
          <p:nvPr/>
        </p:nvSpPr>
        <p:spPr bwMode="auto">
          <a:xfrm>
            <a:off x="4551857" y="3434388"/>
            <a:ext cx="552039" cy="10366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Power Apps</a:t>
            </a:r>
          </a:p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Application development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A25DC1-39A2-409B-A8B9-3CC71C46A14F}"/>
              </a:ext>
            </a:extLst>
          </p:cNvPr>
          <p:cNvGrpSpPr/>
          <p:nvPr/>
        </p:nvGrpSpPr>
        <p:grpSpPr>
          <a:xfrm>
            <a:off x="6528258" y="2122440"/>
            <a:ext cx="1555241" cy="2351956"/>
            <a:chOff x="7233314" y="2333616"/>
            <a:chExt cx="1555682" cy="2352623"/>
          </a:xfrm>
          <a:effectLst/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9DD084-E2F0-42BC-A037-38C6CFC4B075}"/>
                </a:ext>
              </a:extLst>
            </p:cNvPr>
            <p:cNvGrpSpPr/>
            <p:nvPr/>
          </p:nvGrpSpPr>
          <p:grpSpPr>
            <a:xfrm>
              <a:off x="7487920" y="2333616"/>
              <a:ext cx="1051560" cy="1051560"/>
              <a:chOff x="4726930" y="4471473"/>
              <a:chExt cx="703088" cy="703088"/>
            </a:xfrm>
            <a:effectLst>
              <a:outerShdw blurRad="177800" dist="1778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177F338-8EF3-47F7-BEE4-38AC5F78A2E9}"/>
                  </a:ext>
                </a:extLst>
              </p:cNvPr>
              <p:cNvSpPr/>
              <p:nvPr/>
            </p:nvSpPr>
            <p:spPr bwMode="auto">
              <a:xfrm>
                <a:off x="4726930" y="4471473"/>
                <a:ext cx="703088" cy="703088"/>
              </a:xfrm>
              <a:prstGeom prst="ellipse">
                <a:avLst/>
              </a:prstGeom>
              <a:solidFill>
                <a:srgbClr val="287EFF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64502" tIns="131603" rIns="164502" bIns="13160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865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3996239-B2B9-4496-A7D3-A39DA171609D}"/>
                  </a:ext>
                </a:extLst>
              </p:cNvPr>
              <p:cNvGrpSpPr/>
              <p:nvPr/>
            </p:nvGrpSpPr>
            <p:grpSpPr>
              <a:xfrm>
                <a:off x="4902990" y="4689695"/>
                <a:ext cx="350968" cy="266644"/>
                <a:chOff x="-1146792" y="678443"/>
                <a:chExt cx="1017587" cy="773113"/>
              </a:xfrm>
              <a:solidFill>
                <a:srgbClr val="D2D2D2"/>
              </a:solidFill>
            </p:grpSpPr>
            <p:sp>
              <p:nvSpPr>
                <p:cNvPr id="29" name="Freeform 5">
                  <a:extLst>
                    <a:ext uri="{FF2B5EF4-FFF2-40B4-BE49-F238E27FC236}">
                      <a16:creationId xmlns:a16="http://schemas.microsoft.com/office/drawing/2014/main" id="{3B50786F-E7AF-418A-849D-5CC39CD217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46792" y="678443"/>
                  <a:ext cx="1017587" cy="669925"/>
                </a:xfrm>
                <a:custGeom>
                  <a:avLst/>
                  <a:gdLst>
                    <a:gd name="T0" fmla="*/ 30 w 737"/>
                    <a:gd name="T1" fmla="*/ 326 h 478"/>
                    <a:gd name="T2" fmla="*/ 30 w 737"/>
                    <a:gd name="T3" fmla="*/ 87 h 478"/>
                    <a:gd name="T4" fmla="*/ 87 w 737"/>
                    <a:gd name="T5" fmla="*/ 30 h 478"/>
                    <a:gd name="T6" fmla="*/ 650 w 737"/>
                    <a:gd name="T7" fmla="*/ 30 h 478"/>
                    <a:gd name="T8" fmla="*/ 707 w 737"/>
                    <a:gd name="T9" fmla="*/ 87 h 478"/>
                    <a:gd name="T10" fmla="*/ 707 w 737"/>
                    <a:gd name="T11" fmla="*/ 391 h 478"/>
                    <a:gd name="T12" fmla="*/ 650 w 737"/>
                    <a:gd name="T13" fmla="*/ 448 h 478"/>
                    <a:gd name="T14" fmla="*/ 390 w 737"/>
                    <a:gd name="T15" fmla="*/ 448 h 478"/>
                    <a:gd name="T16" fmla="*/ 390 w 737"/>
                    <a:gd name="T17" fmla="*/ 478 h 478"/>
                    <a:gd name="T18" fmla="*/ 650 w 737"/>
                    <a:gd name="T19" fmla="*/ 478 h 478"/>
                    <a:gd name="T20" fmla="*/ 737 w 737"/>
                    <a:gd name="T21" fmla="*/ 391 h 478"/>
                    <a:gd name="T22" fmla="*/ 737 w 737"/>
                    <a:gd name="T23" fmla="*/ 87 h 478"/>
                    <a:gd name="T24" fmla="*/ 650 w 737"/>
                    <a:gd name="T25" fmla="*/ 0 h 478"/>
                    <a:gd name="T26" fmla="*/ 87 w 737"/>
                    <a:gd name="T27" fmla="*/ 0 h 478"/>
                    <a:gd name="T28" fmla="*/ 0 w 737"/>
                    <a:gd name="T29" fmla="*/ 87 h 478"/>
                    <a:gd name="T30" fmla="*/ 0 w 737"/>
                    <a:gd name="T31" fmla="*/ 326 h 478"/>
                    <a:gd name="T32" fmla="*/ 30 w 737"/>
                    <a:gd name="T33" fmla="*/ 326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7" h="478">
                      <a:moveTo>
                        <a:pt x="30" y="326"/>
                      </a:move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30" y="56"/>
                        <a:pt x="55" y="30"/>
                        <a:pt x="87" y="30"/>
                      </a:cubicBezTo>
                      <a:cubicBezTo>
                        <a:pt x="650" y="30"/>
                        <a:pt x="650" y="30"/>
                        <a:pt x="650" y="30"/>
                      </a:cubicBezTo>
                      <a:cubicBezTo>
                        <a:pt x="682" y="30"/>
                        <a:pt x="707" y="56"/>
                        <a:pt x="707" y="87"/>
                      </a:cubicBezTo>
                      <a:cubicBezTo>
                        <a:pt x="707" y="391"/>
                        <a:pt x="707" y="391"/>
                        <a:pt x="707" y="391"/>
                      </a:cubicBezTo>
                      <a:cubicBezTo>
                        <a:pt x="707" y="423"/>
                        <a:pt x="682" y="448"/>
                        <a:pt x="650" y="448"/>
                      </a:cubicBezTo>
                      <a:cubicBezTo>
                        <a:pt x="390" y="448"/>
                        <a:pt x="390" y="448"/>
                        <a:pt x="390" y="448"/>
                      </a:cubicBezTo>
                      <a:cubicBezTo>
                        <a:pt x="390" y="478"/>
                        <a:pt x="390" y="478"/>
                        <a:pt x="390" y="478"/>
                      </a:cubicBezTo>
                      <a:cubicBezTo>
                        <a:pt x="650" y="478"/>
                        <a:pt x="650" y="478"/>
                        <a:pt x="650" y="478"/>
                      </a:cubicBezTo>
                      <a:cubicBezTo>
                        <a:pt x="698" y="478"/>
                        <a:pt x="737" y="439"/>
                        <a:pt x="737" y="391"/>
                      </a:cubicBezTo>
                      <a:cubicBezTo>
                        <a:pt x="737" y="87"/>
                        <a:pt x="737" y="87"/>
                        <a:pt x="737" y="87"/>
                      </a:cubicBezTo>
                      <a:cubicBezTo>
                        <a:pt x="737" y="39"/>
                        <a:pt x="698" y="0"/>
                        <a:pt x="650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39" y="0"/>
                        <a:pt x="0" y="39"/>
                        <a:pt x="0" y="87"/>
                      </a:cubicBezTo>
                      <a:cubicBezTo>
                        <a:pt x="0" y="326"/>
                        <a:pt x="0" y="326"/>
                        <a:pt x="0" y="326"/>
                      </a:cubicBezTo>
                      <a:lnTo>
                        <a:pt x="30" y="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54" tIns="43928" rIns="87854" bIns="4392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87839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2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6">
                  <a:extLst>
                    <a:ext uri="{FF2B5EF4-FFF2-40B4-BE49-F238E27FC236}">
                      <a16:creationId xmlns:a16="http://schemas.microsoft.com/office/drawing/2014/main" id="{DD9B0C91-7EF5-4028-A72A-BC28868B03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146792" y="845131"/>
                  <a:ext cx="777875" cy="606425"/>
                </a:xfrm>
                <a:custGeom>
                  <a:avLst/>
                  <a:gdLst>
                    <a:gd name="T0" fmla="*/ 391 w 564"/>
                    <a:gd name="T1" fmla="*/ 147 h 433"/>
                    <a:gd name="T2" fmla="*/ 417 w 564"/>
                    <a:gd name="T3" fmla="*/ 173 h 433"/>
                    <a:gd name="T4" fmla="*/ 538 w 564"/>
                    <a:gd name="T5" fmla="*/ 173 h 433"/>
                    <a:gd name="T6" fmla="*/ 564 w 564"/>
                    <a:gd name="T7" fmla="*/ 147 h 433"/>
                    <a:gd name="T8" fmla="*/ 564 w 564"/>
                    <a:gd name="T9" fmla="*/ 26 h 433"/>
                    <a:gd name="T10" fmla="*/ 538 w 564"/>
                    <a:gd name="T11" fmla="*/ 0 h 433"/>
                    <a:gd name="T12" fmla="*/ 417 w 564"/>
                    <a:gd name="T13" fmla="*/ 0 h 433"/>
                    <a:gd name="T14" fmla="*/ 391 w 564"/>
                    <a:gd name="T15" fmla="*/ 26 h 433"/>
                    <a:gd name="T16" fmla="*/ 391 w 564"/>
                    <a:gd name="T17" fmla="*/ 65 h 433"/>
                    <a:gd name="T18" fmla="*/ 342 w 564"/>
                    <a:gd name="T19" fmla="*/ 65 h 433"/>
                    <a:gd name="T20" fmla="*/ 297 w 564"/>
                    <a:gd name="T21" fmla="*/ 97 h 433"/>
                    <a:gd name="T22" fmla="*/ 223 w 564"/>
                    <a:gd name="T23" fmla="*/ 322 h 433"/>
                    <a:gd name="T24" fmla="*/ 219 w 564"/>
                    <a:gd name="T25" fmla="*/ 325 h 433"/>
                    <a:gd name="T26" fmla="*/ 173 w 564"/>
                    <a:gd name="T27" fmla="*/ 325 h 433"/>
                    <a:gd name="T28" fmla="*/ 173 w 564"/>
                    <a:gd name="T29" fmla="*/ 286 h 433"/>
                    <a:gd name="T30" fmla="*/ 147 w 564"/>
                    <a:gd name="T31" fmla="*/ 260 h 433"/>
                    <a:gd name="T32" fmla="*/ 26 w 564"/>
                    <a:gd name="T33" fmla="*/ 260 h 433"/>
                    <a:gd name="T34" fmla="*/ 0 w 564"/>
                    <a:gd name="T35" fmla="*/ 286 h 433"/>
                    <a:gd name="T36" fmla="*/ 0 w 564"/>
                    <a:gd name="T37" fmla="*/ 407 h 433"/>
                    <a:gd name="T38" fmla="*/ 26 w 564"/>
                    <a:gd name="T39" fmla="*/ 433 h 433"/>
                    <a:gd name="T40" fmla="*/ 147 w 564"/>
                    <a:gd name="T41" fmla="*/ 433 h 433"/>
                    <a:gd name="T42" fmla="*/ 173 w 564"/>
                    <a:gd name="T43" fmla="*/ 407 h 433"/>
                    <a:gd name="T44" fmla="*/ 173 w 564"/>
                    <a:gd name="T45" fmla="*/ 368 h 433"/>
                    <a:gd name="T46" fmla="*/ 219 w 564"/>
                    <a:gd name="T47" fmla="*/ 368 h 433"/>
                    <a:gd name="T48" fmla="*/ 264 w 564"/>
                    <a:gd name="T49" fmla="*/ 336 h 433"/>
                    <a:gd name="T50" fmla="*/ 338 w 564"/>
                    <a:gd name="T51" fmla="*/ 111 h 433"/>
                    <a:gd name="T52" fmla="*/ 342 w 564"/>
                    <a:gd name="T53" fmla="*/ 108 h 433"/>
                    <a:gd name="T54" fmla="*/ 391 w 564"/>
                    <a:gd name="T55" fmla="*/ 108 h 433"/>
                    <a:gd name="T56" fmla="*/ 391 w 564"/>
                    <a:gd name="T57" fmla="*/ 147 h 433"/>
                    <a:gd name="T58" fmla="*/ 129 w 564"/>
                    <a:gd name="T59" fmla="*/ 390 h 433"/>
                    <a:gd name="T60" fmla="*/ 43 w 564"/>
                    <a:gd name="T61" fmla="*/ 390 h 433"/>
                    <a:gd name="T62" fmla="*/ 43 w 564"/>
                    <a:gd name="T63" fmla="*/ 303 h 433"/>
                    <a:gd name="T64" fmla="*/ 129 w 564"/>
                    <a:gd name="T65" fmla="*/ 303 h 433"/>
                    <a:gd name="T66" fmla="*/ 129 w 564"/>
                    <a:gd name="T67" fmla="*/ 390 h 4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64" h="433">
                      <a:moveTo>
                        <a:pt x="391" y="147"/>
                      </a:moveTo>
                      <a:cubicBezTo>
                        <a:pt x="391" y="162"/>
                        <a:pt x="403" y="173"/>
                        <a:pt x="417" y="173"/>
                      </a:cubicBezTo>
                      <a:cubicBezTo>
                        <a:pt x="538" y="173"/>
                        <a:pt x="538" y="173"/>
                        <a:pt x="538" y="173"/>
                      </a:cubicBezTo>
                      <a:cubicBezTo>
                        <a:pt x="552" y="173"/>
                        <a:pt x="564" y="162"/>
                        <a:pt x="564" y="147"/>
                      </a:cubicBezTo>
                      <a:cubicBezTo>
                        <a:pt x="564" y="26"/>
                        <a:pt x="564" y="26"/>
                        <a:pt x="564" y="26"/>
                      </a:cubicBezTo>
                      <a:cubicBezTo>
                        <a:pt x="564" y="11"/>
                        <a:pt x="552" y="0"/>
                        <a:pt x="538" y="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403" y="0"/>
                        <a:pt x="391" y="11"/>
                        <a:pt x="391" y="26"/>
                      </a:cubicBezTo>
                      <a:cubicBezTo>
                        <a:pt x="391" y="65"/>
                        <a:pt x="391" y="65"/>
                        <a:pt x="391" y="65"/>
                      </a:cubicBezTo>
                      <a:cubicBezTo>
                        <a:pt x="342" y="65"/>
                        <a:pt x="342" y="65"/>
                        <a:pt x="342" y="65"/>
                      </a:cubicBezTo>
                      <a:cubicBezTo>
                        <a:pt x="322" y="65"/>
                        <a:pt x="304" y="78"/>
                        <a:pt x="297" y="97"/>
                      </a:cubicBezTo>
                      <a:cubicBezTo>
                        <a:pt x="223" y="322"/>
                        <a:pt x="223" y="322"/>
                        <a:pt x="223" y="322"/>
                      </a:cubicBezTo>
                      <a:cubicBezTo>
                        <a:pt x="222" y="324"/>
                        <a:pt x="221" y="325"/>
                        <a:pt x="219" y="325"/>
                      </a:cubicBezTo>
                      <a:cubicBezTo>
                        <a:pt x="173" y="325"/>
                        <a:pt x="173" y="325"/>
                        <a:pt x="173" y="325"/>
                      </a:cubicBezTo>
                      <a:cubicBezTo>
                        <a:pt x="173" y="286"/>
                        <a:pt x="173" y="286"/>
                        <a:pt x="173" y="286"/>
                      </a:cubicBezTo>
                      <a:cubicBezTo>
                        <a:pt x="173" y="272"/>
                        <a:pt x="161" y="260"/>
                        <a:pt x="147" y="260"/>
                      </a:cubicBezTo>
                      <a:cubicBezTo>
                        <a:pt x="26" y="260"/>
                        <a:pt x="26" y="260"/>
                        <a:pt x="26" y="260"/>
                      </a:cubicBezTo>
                      <a:cubicBezTo>
                        <a:pt x="11" y="260"/>
                        <a:pt x="0" y="272"/>
                        <a:pt x="0" y="286"/>
                      </a:cubicBezTo>
                      <a:cubicBezTo>
                        <a:pt x="0" y="407"/>
                        <a:pt x="0" y="407"/>
                        <a:pt x="0" y="407"/>
                      </a:cubicBezTo>
                      <a:cubicBezTo>
                        <a:pt x="0" y="422"/>
                        <a:pt x="11" y="433"/>
                        <a:pt x="26" y="433"/>
                      </a:cubicBezTo>
                      <a:cubicBezTo>
                        <a:pt x="147" y="433"/>
                        <a:pt x="147" y="433"/>
                        <a:pt x="147" y="433"/>
                      </a:cubicBezTo>
                      <a:cubicBezTo>
                        <a:pt x="161" y="433"/>
                        <a:pt x="173" y="422"/>
                        <a:pt x="173" y="407"/>
                      </a:cubicBezTo>
                      <a:cubicBezTo>
                        <a:pt x="173" y="368"/>
                        <a:pt x="173" y="368"/>
                        <a:pt x="173" y="368"/>
                      </a:cubicBezTo>
                      <a:cubicBezTo>
                        <a:pt x="219" y="368"/>
                        <a:pt x="219" y="368"/>
                        <a:pt x="219" y="368"/>
                      </a:cubicBezTo>
                      <a:cubicBezTo>
                        <a:pt x="239" y="368"/>
                        <a:pt x="257" y="355"/>
                        <a:pt x="264" y="336"/>
                      </a:cubicBezTo>
                      <a:cubicBezTo>
                        <a:pt x="338" y="111"/>
                        <a:pt x="338" y="111"/>
                        <a:pt x="338" y="111"/>
                      </a:cubicBezTo>
                      <a:cubicBezTo>
                        <a:pt x="339" y="109"/>
                        <a:pt x="340" y="108"/>
                        <a:pt x="342" y="108"/>
                      </a:cubicBezTo>
                      <a:cubicBezTo>
                        <a:pt x="391" y="108"/>
                        <a:pt x="391" y="108"/>
                        <a:pt x="391" y="108"/>
                      </a:cubicBezTo>
                      <a:lnTo>
                        <a:pt x="391" y="147"/>
                      </a:lnTo>
                      <a:close/>
                      <a:moveTo>
                        <a:pt x="129" y="390"/>
                      </a:moveTo>
                      <a:cubicBezTo>
                        <a:pt x="43" y="390"/>
                        <a:pt x="43" y="390"/>
                        <a:pt x="43" y="390"/>
                      </a:cubicBezTo>
                      <a:cubicBezTo>
                        <a:pt x="43" y="303"/>
                        <a:pt x="43" y="303"/>
                        <a:pt x="43" y="303"/>
                      </a:cubicBezTo>
                      <a:cubicBezTo>
                        <a:pt x="129" y="303"/>
                        <a:pt x="129" y="303"/>
                        <a:pt x="129" y="303"/>
                      </a:cubicBezTo>
                      <a:lnTo>
                        <a:pt x="129" y="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7854" tIns="43928" rIns="87854" bIns="4392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87839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2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814888-8963-4CFD-8FB2-F655784DA35D}"/>
                </a:ext>
              </a:extLst>
            </p:cNvPr>
            <p:cNvSpPr/>
            <p:nvPr/>
          </p:nvSpPr>
          <p:spPr bwMode="auto">
            <a:xfrm>
              <a:off x="7233314" y="3637428"/>
              <a:ext cx="1555682" cy="104881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Power Automate</a:t>
              </a:r>
            </a:p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Process automation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BF7233-3FA0-4E1C-B665-62FB3AD683FE}"/>
              </a:ext>
            </a:extLst>
          </p:cNvPr>
          <p:cNvGrpSpPr/>
          <p:nvPr/>
        </p:nvGrpSpPr>
        <p:grpSpPr>
          <a:xfrm>
            <a:off x="9007564" y="2134275"/>
            <a:ext cx="1555241" cy="2351956"/>
            <a:chOff x="7233314" y="2333616"/>
            <a:chExt cx="1555682" cy="2352623"/>
          </a:xfrm>
          <a:effectLst/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71C593-1573-4DC0-83E9-F26C60AF6FDA}"/>
                </a:ext>
              </a:extLst>
            </p:cNvPr>
            <p:cNvSpPr/>
            <p:nvPr/>
          </p:nvSpPr>
          <p:spPr bwMode="auto">
            <a:xfrm>
              <a:off x="7487920" y="2333616"/>
              <a:ext cx="1051560" cy="1051560"/>
            </a:xfrm>
            <a:prstGeom prst="ellipse">
              <a:avLst/>
            </a:prstGeom>
            <a:solidFill>
              <a:srgbClr val="14848F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02" tIns="131603" rIns="164502" bIns="13160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86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B8F1B8-8FD2-4CD6-803B-E4CC828F4287}"/>
                </a:ext>
              </a:extLst>
            </p:cNvPr>
            <p:cNvSpPr/>
            <p:nvPr/>
          </p:nvSpPr>
          <p:spPr bwMode="auto">
            <a:xfrm>
              <a:off x="7233314" y="3637428"/>
              <a:ext cx="1555682" cy="104881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Power Virtual Agents</a:t>
              </a:r>
            </a:p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Intelligent virtual agents</a:t>
              </a:r>
            </a:p>
          </p:txBody>
        </p:sp>
      </p:grpSp>
      <p:pic>
        <p:nvPicPr>
          <p:cNvPr id="34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90597A-6B3C-4A98-B6A1-0FE58ED99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394" y="2399217"/>
            <a:ext cx="553237" cy="5532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90B96B7-8807-41BB-BD62-FC84902D23FD}"/>
              </a:ext>
            </a:extLst>
          </p:cNvPr>
          <p:cNvSpPr/>
          <p:nvPr/>
        </p:nvSpPr>
        <p:spPr>
          <a:xfrm>
            <a:off x="561888" y="798609"/>
            <a:ext cx="10992076" cy="307777"/>
          </a:xfrm>
          <a:prstGeom prst="rect">
            <a:avLst/>
          </a:prstGeom>
          <a:noFill/>
          <a:ln w="9525" cap="flat" cmpd="sng" algn="ctr">
            <a:noFill/>
            <a:prstDash val="dash"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3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/>
                <a:ea typeface="+mn-ea"/>
                <a:cs typeface="Segoe UI Semilight"/>
              </a:rPr>
              <a:t>The low-code platform that spans Office 365, Azure, Dynamics 365, and standalone applications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F28516-5338-49F7-B4D9-03D344404671}"/>
              </a:ext>
            </a:extLst>
          </p:cNvPr>
          <p:cNvGrpSpPr/>
          <p:nvPr/>
        </p:nvGrpSpPr>
        <p:grpSpPr>
          <a:xfrm>
            <a:off x="3598846" y="4391104"/>
            <a:ext cx="5053602" cy="1607164"/>
            <a:chOff x="3598846" y="4686064"/>
            <a:chExt cx="5053602" cy="1607164"/>
          </a:xfrm>
        </p:grpSpPr>
        <p:sp>
          <p:nvSpPr>
            <p:cNvPr id="37" name="Rectangle 42">
              <a:extLst>
                <a:ext uri="{FF2B5EF4-FFF2-40B4-BE49-F238E27FC236}">
                  <a16:creationId xmlns:a16="http://schemas.microsoft.com/office/drawing/2014/main" id="{E1B4EA56-C12E-4AE8-B6FC-5D196CA26DBF}"/>
                </a:ext>
              </a:extLst>
            </p:cNvPr>
            <p:cNvSpPr/>
            <p:nvPr/>
          </p:nvSpPr>
          <p:spPr bwMode="auto">
            <a:xfrm flipV="1">
              <a:off x="3918861" y="4686070"/>
              <a:ext cx="4405735" cy="329847"/>
            </a:xfrm>
            <a:custGeom>
              <a:avLst/>
              <a:gdLst>
                <a:gd name="connsiteX0" fmla="*/ 0 w 3416203"/>
                <a:gd name="connsiteY0" fmla="*/ 0 h 765279"/>
                <a:gd name="connsiteX1" fmla="*/ 3416203 w 3416203"/>
                <a:gd name="connsiteY1" fmla="*/ 0 h 765279"/>
                <a:gd name="connsiteX2" fmla="*/ 3416203 w 3416203"/>
                <a:gd name="connsiteY2" fmla="*/ 765279 h 765279"/>
                <a:gd name="connsiteX3" fmla="*/ 0 w 3416203"/>
                <a:gd name="connsiteY3" fmla="*/ 765279 h 765279"/>
                <a:gd name="connsiteX4" fmla="*/ 0 w 3416203"/>
                <a:gd name="connsiteY4" fmla="*/ 0 h 765279"/>
                <a:gd name="connsiteX0" fmla="*/ 3416203 w 3507643"/>
                <a:gd name="connsiteY0" fmla="*/ 0 h 765279"/>
                <a:gd name="connsiteX1" fmla="*/ 3416203 w 3507643"/>
                <a:gd name="connsiteY1" fmla="*/ 765279 h 765279"/>
                <a:gd name="connsiteX2" fmla="*/ 0 w 3507643"/>
                <a:gd name="connsiteY2" fmla="*/ 765279 h 765279"/>
                <a:gd name="connsiteX3" fmla="*/ 0 w 3507643"/>
                <a:gd name="connsiteY3" fmla="*/ 0 h 765279"/>
                <a:gd name="connsiteX4" fmla="*/ 3507643 w 3507643"/>
                <a:gd name="connsiteY4" fmla="*/ 91440 h 765279"/>
                <a:gd name="connsiteX0" fmla="*/ 3416203 w 3416203"/>
                <a:gd name="connsiteY0" fmla="*/ 0 h 765279"/>
                <a:gd name="connsiteX1" fmla="*/ 3416203 w 3416203"/>
                <a:gd name="connsiteY1" fmla="*/ 765279 h 765279"/>
                <a:gd name="connsiteX2" fmla="*/ 0 w 3416203"/>
                <a:gd name="connsiteY2" fmla="*/ 765279 h 765279"/>
                <a:gd name="connsiteX3" fmla="*/ 0 w 3416203"/>
                <a:gd name="connsiteY3" fmla="*/ 0 h 7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6203" h="765279">
                  <a:moveTo>
                    <a:pt x="3416203" y="0"/>
                  </a:moveTo>
                  <a:lnTo>
                    <a:pt x="3416203" y="765279"/>
                  </a:lnTo>
                  <a:lnTo>
                    <a:pt x="0" y="765279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lumMod val="50000"/>
                  <a:lumOff val="50000"/>
                </a:schemeClr>
              </a:soli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8FA43D3-DAC8-43B6-9175-8CDF494EDFC5}"/>
                </a:ext>
              </a:extLst>
            </p:cNvPr>
            <p:cNvSpPr/>
            <p:nvPr/>
          </p:nvSpPr>
          <p:spPr bwMode="auto">
            <a:xfrm>
              <a:off x="8048575" y="5882748"/>
              <a:ext cx="552039" cy="19679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Common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 Service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A807B61-C0AF-491F-9476-BCCE77C58688}"/>
                </a:ext>
              </a:extLst>
            </p:cNvPr>
            <p:cNvSpPr/>
            <p:nvPr/>
          </p:nvSpPr>
          <p:spPr bwMode="auto">
            <a:xfrm>
              <a:off x="3598846" y="5847584"/>
              <a:ext cx="552039" cy="44564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connectors</a:t>
              </a:r>
            </a:p>
          </p:txBody>
        </p:sp>
        <p:pic>
          <p:nvPicPr>
            <p:cNvPr id="40" name="Graphic 4">
              <a:extLst>
                <a:ext uri="{FF2B5EF4-FFF2-40B4-BE49-F238E27FC236}">
                  <a16:creationId xmlns:a16="http://schemas.microsoft.com/office/drawing/2014/main" id="{DFF9E895-FAAD-41E1-B07D-80A674FE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96743" y="5118868"/>
              <a:ext cx="655705" cy="655705"/>
            </a:xfrm>
            <a:prstGeom prst="rect">
              <a:avLst/>
            </a:prstGeom>
          </p:spPr>
        </p:pic>
        <p:sp>
          <p:nvSpPr>
            <p:cNvPr id="41" name="plug" title="Icon of a power plug showing an A to B connection">
              <a:extLst>
                <a:ext uri="{FF2B5EF4-FFF2-40B4-BE49-F238E27FC236}">
                  <a16:creationId xmlns:a16="http://schemas.microsoft.com/office/drawing/2014/main" id="{08E9A98E-D227-41E2-8D4C-406C42F7DD1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11119" y="5029808"/>
              <a:ext cx="615483" cy="583406"/>
            </a:xfrm>
            <a:custGeom>
              <a:avLst/>
              <a:gdLst>
                <a:gd name="T0" fmla="*/ 169 w 346"/>
                <a:gd name="T1" fmla="*/ 90 h 328"/>
                <a:gd name="T2" fmla="*/ 199 w 346"/>
                <a:gd name="T3" fmla="*/ 61 h 328"/>
                <a:gd name="T4" fmla="*/ 279 w 346"/>
                <a:gd name="T5" fmla="*/ 63 h 328"/>
                <a:gd name="T6" fmla="*/ 279 w 346"/>
                <a:gd name="T7" fmla="*/ 63 h 328"/>
                <a:gd name="T8" fmla="*/ 277 w 346"/>
                <a:gd name="T9" fmla="*/ 143 h 328"/>
                <a:gd name="T10" fmla="*/ 247 w 346"/>
                <a:gd name="T11" fmla="*/ 172 h 328"/>
                <a:gd name="T12" fmla="*/ 169 w 346"/>
                <a:gd name="T13" fmla="*/ 90 h 328"/>
                <a:gd name="T14" fmla="*/ 279 w 346"/>
                <a:gd name="T15" fmla="*/ 63 h 328"/>
                <a:gd name="T16" fmla="*/ 346 w 346"/>
                <a:gd name="T17" fmla="*/ 0 h 328"/>
                <a:gd name="T18" fmla="*/ 99 w 346"/>
                <a:gd name="T19" fmla="*/ 156 h 328"/>
                <a:gd name="T20" fmla="*/ 69 w 346"/>
                <a:gd name="T21" fmla="*/ 185 h 328"/>
                <a:gd name="T22" fmla="*/ 67 w 346"/>
                <a:gd name="T23" fmla="*/ 265 h 328"/>
                <a:gd name="T24" fmla="*/ 67 w 346"/>
                <a:gd name="T25" fmla="*/ 265 h 328"/>
                <a:gd name="T26" fmla="*/ 147 w 346"/>
                <a:gd name="T27" fmla="*/ 267 h 328"/>
                <a:gd name="T28" fmla="*/ 177 w 346"/>
                <a:gd name="T29" fmla="*/ 238 h 328"/>
                <a:gd name="T30" fmla="*/ 99 w 346"/>
                <a:gd name="T31" fmla="*/ 156 h 328"/>
                <a:gd name="T32" fmla="*/ 67 w 346"/>
                <a:gd name="T33" fmla="*/ 265 h 328"/>
                <a:gd name="T34" fmla="*/ 0 w 346"/>
                <a:gd name="T35" fmla="*/ 328 h 328"/>
                <a:gd name="T36" fmla="*/ 157 w 346"/>
                <a:gd name="T37" fmla="*/ 143 h 328"/>
                <a:gd name="T38" fmla="*/ 120 w 346"/>
                <a:gd name="T39" fmla="*/ 178 h 328"/>
                <a:gd name="T40" fmla="*/ 193 w 346"/>
                <a:gd name="T41" fmla="*/ 181 h 328"/>
                <a:gd name="T42" fmla="*/ 156 w 346"/>
                <a:gd name="T43" fmla="*/ 21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328">
                  <a:moveTo>
                    <a:pt x="169" y="90"/>
                  </a:moveTo>
                  <a:cubicBezTo>
                    <a:pt x="199" y="61"/>
                    <a:pt x="199" y="61"/>
                    <a:pt x="199" y="61"/>
                  </a:cubicBezTo>
                  <a:cubicBezTo>
                    <a:pt x="222" y="40"/>
                    <a:pt x="258" y="41"/>
                    <a:pt x="279" y="63"/>
                  </a:cubicBezTo>
                  <a:cubicBezTo>
                    <a:pt x="279" y="63"/>
                    <a:pt x="279" y="63"/>
                    <a:pt x="279" y="63"/>
                  </a:cubicBezTo>
                  <a:cubicBezTo>
                    <a:pt x="300" y="86"/>
                    <a:pt x="300" y="122"/>
                    <a:pt x="277" y="143"/>
                  </a:cubicBezTo>
                  <a:cubicBezTo>
                    <a:pt x="247" y="172"/>
                    <a:pt x="247" y="172"/>
                    <a:pt x="247" y="172"/>
                  </a:cubicBezTo>
                  <a:lnTo>
                    <a:pt x="169" y="90"/>
                  </a:lnTo>
                  <a:close/>
                  <a:moveTo>
                    <a:pt x="279" y="63"/>
                  </a:moveTo>
                  <a:cubicBezTo>
                    <a:pt x="346" y="0"/>
                    <a:pt x="346" y="0"/>
                    <a:pt x="346" y="0"/>
                  </a:cubicBezTo>
                  <a:moveTo>
                    <a:pt x="99" y="156"/>
                  </a:moveTo>
                  <a:cubicBezTo>
                    <a:pt x="69" y="185"/>
                    <a:pt x="69" y="185"/>
                    <a:pt x="69" y="185"/>
                  </a:cubicBezTo>
                  <a:cubicBezTo>
                    <a:pt x="46" y="206"/>
                    <a:pt x="46" y="242"/>
                    <a:pt x="67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88" y="287"/>
                    <a:pt x="124" y="288"/>
                    <a:pt x="147" y="267"/>
                  </a:cubicBezTo>
                  <a:cubicBezTo>
                    <a:pt x="177" y="238"/>
                    <a:pt x="177" y="238"/>
                    <a:pt x="177" y="238"/>
                  </a:cubicBezTo>
                  <a:lnTo>
                    <a:pt x="99" y="156"/>
                  </a:lnTo>
                  <a:close/>
                  <a:moveTo>
                    <a:pt x="67" y="265"/>
                  </a:moveTo>
                  <a:cubicBezTo>
                    <a:pt x="0" y="328"/>
                    <a:pt x="0" y="328"/>
                    <a:pt x="0" y="328"/>
                  </a:cubicBezTo>
                  <a:moveTo>
                    <a:pt x="157" y="143"/>
                  </a:moveTo>
                  <a:cubicBezTo>
                    <a:pt x="120" y="178"/>
                    <a:pt x="120" y="178"/>
                    <a:pt x="120" y="178"/>
                  </a:cubicBezTo>
                  <a:moveTo>
                    <a:pt x="193" y="181"/>
                  </a:moveTo>
                  <a:cubicBezTo>
                    <a:pt x="156" y="216"/>
                    <a:pt x="156" y="216"/>
                    <a:pt x="156" y="216"/>
                  </a:cubicBez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04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Graphic 2">
              <a:extLst>
                <a:ext uri="{FF2B5EF4-FFF2-40B4-BE49-F238E27FC236}">
                  <a16:creationId xmlns:a16="http://schemas.microsoft.com/office/drawing/2014/main" id="{8CEF11E0-9187-4794-94D0-A9497286C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3072" y="5118868"/>
              <a:ext cx="700873" cy="719646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0564AC1-CE23-4D08-882C-02C844AD60E3}"/>
                </a:ext>
              </a:extLst>
            </p:cNvPr>
            <p:cNvGrpSpPr/>
            <p:nvPr/>
          </p:nvGrpSpPr>
          <p:grpSpPr>
            <a:xfrm>
              <a:off x="5879090" y="4686064"/>
              <a:ext cx="552039" cy="1542599"/>
              <a:chOff x="5784065" y="4859576"/>
              <a:chExt cx="552196" cy="154303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2BC886B-71D6-482A-886D-4DD48ACDF75B}"/>
                  </a:ext>
                </a:extLst>
              </p:cNvPr>
              <p:cNvSpPr/>
              <p:nvPr/>
            </p:nvSpPr>
            <p:spPr bwMode="auto">
              <a:xfrm>
                <a:off x="5784065" y="6205764"/>
                <a:ext cx="552196" cy="196850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rPr>
                  <a:t>AI Builder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E41A5B8-43CB-4CA0-ABCB-BEF90927F1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0623" y="4859576"/>
                <a:ext cx="0" cy="32994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  <a:lumOff val="50000"/>
                  </a:schemeClr>
                </a:solidFill>
                <a:miter lim="800000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6255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09">
            <a:extLst>
              <a:ext uri="{FF2B5EF4-FFF2-40B4-BE49-F238E27FC236}">
                <a16:creationId xmlns:a16="http://schemas.microsoft.com/office/drawing/2014/main" id="{F6EB6220-44DF-4D65-AB5F-908AA6863E8D}"/>
              </a:ext>
            </a:extLst>
          </p:cNvPr>
          <p:cNvSpPr/>
          <p:nvPr/>
        </p:nvSpPr>
        <p:spPr bwMode="auto">
          <a:xfrm rot="5400000" flipV="1">
            <a:off x="2468341" y="3043983"/>
            <a:ext cx="3143985" cy="1619015"/>
          </a:xfrm>
          <a:custGeom>
            <a:avLst/>
            <a:gdLst>
              <a:gd name="connsiteX0" fmla="*/ 0 w 4439378"/>
              <a:gd name="connsiteY0" fmla="*/ 2219689 h 4439378"/>
              <a:gd name="connsiteX1" fmla="*/ 2219689 w 4439378"/>
              <a:gd name="connsiteY1" fmla="*/ 0 h 4439378"/>
              <a:gd name="connsiteX2" fmla="*/ 4439378 w 4439378"/>
              <a:gd name="connsiteY2" fmla="*/ 2219689 h 4439378"/>
              <a:gd name="connsiteX3" fmla="*/ 2219689 w 4439378"/>
              <a:gd name="connsiteY3" fmla="*/ 4439378 h 4439378"/>
              <a:gd name="connsiteX4" fmla="*/ 0 w 4439378"/>
              <a:gd name="connsiteY4" fmla="*/ 2219689 h 4439378"/>
              <a:gd name="connsiteX0" fmla="*/ 2219689 w 4439378"/>
              <a:gd name="connsiteY0" fmla="*/ 4439378 h 4530818"/>
              <a:gd name="connsiteX1" fmla="*/ 0 w 4439378"/>
              <a:gd name="connsiteY1" fmla="*/ 2219689 h 4530818"/>
              <a:gd name="connsiteX2" fmla="*/ 2219689 w 4439378"/>
              <a:gd name="connsiteY2" fmla="*/ 0 h 4530818"/>
              <a:gd name="connsiteX3" fmla="*/ 4439378 w 4439378"/>
              <a:gd name="connsiteY3" fmla="*/ 2219689 h 4530818"/>
              <a:gd name="connsiteX4" fmla="*/ 2311129 w 4439378"/>
              <a:gd name="connsiteY4" fmla="*/ 4530818 h 4530818"/>
              <a:gd name="connsiteX0" fmla="*/ 2219689 w 4439378"/>
              <a:gd name="connsiteY0" fmla="*/ 4439378 h 4439378"/>
              <a:gd name="connsiteX1" fmla="*/ 0 w 4439378"/>
              <a:gd name="connsiteY1" fmla="*/ 2219689 h 4439378"/>
              <a:gd name="connsiteX2" fmla="*/ 2219689 w 4439378"/>
              <a:gd name="connsiteY2" fmla="*/ 0 h 4439378"/>
              <a:gd name="connsiteX3" fmla="*/ 4439378 w 4439378"/>
              <a:gd name="connsiteY3" fmla="*/ 2219689 h 4439378"/>
              <a:gd name="connsiteX0" fmla="*/ 0 w 4439378"/>
              <a:gd name="connsiteY0" fmla="*/ 2219689 h 2219689"/>
              <a:gd name="connsiteX1" fmla="*/ 2219689 w 4439378"/>
              <a:gd name="connsiteY1" fmla="*/ 0 h 2219689"/>
              <a:gd name="connsiteX2" fmla="*/ 4439378 w 4439378"/>
              <a:gd name="connsiteY2" fmla="*/ 2219689 h 221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9378" h="2219689">
                <a:moveTo>
                  <a:pt x="0" y="2219689"/>
                </a:moveTo>
                <a:cubicBezTo>
                  <a:pt x="0" y="993789"/>
                  <a:pt x="993789" y="0"/>
                  <a:pt x="2219689" y="0"/>
                </a:cubicBezTo>
                <a:cubicBezTo>
                  <a:pt x="3445589" y="0"/>
                  <a:pt x="4439378" y="993789"/>
                  <a:pt x="4439378" y="2219689"/>
                </a:cubicBez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109">
            <a:extLst>
              <a:ext uri="{FF2B5EF4-FFF2-40B4-BE49-F238E27FC236}">
                <a16:creationId xmlns:a16="http://schemas.microsoft.com/office/drawing/2014/main" id="{DC1A1C90-E859-4885-8039-1585F08A6029}"/>
              </a:ext>
            </a:extLst>
          </p:cNvPr>
          <p:cNvSpPr/>
          <p:nvPr/>
        </p:nvSpPr>
        <p:spPr bwMode="auto">
          <a:xfrm rot="5400000" flipH="1">
            <a:off x="6976233" y="3158947"/>
            <a:ext cx="3022042" cy="1511020"/>
          </a:xfrm>
          <a:custGeom>
            <a:avLst/>
            <a:gdLst>
              <a:gd name="connsiteX0" fmla="*/ 0 w 4439378"/>
              <a:gd name="connsiteY0" fmla="*/ 2219689 h 4439378"/>
              <a:gd name="connsiteX1" fmla="*/ 2219689 w 4439378"/>
              <a:gd name="connsiteY1" fmla="*/ 0 h 4439378"/>
              <a:gd name="connsiteX2" fmla="*/ 4439378 w 4439378"/>
              <a:gd name="connsiteY2" fmla="*/ 2219689 h 4439378"/>
              <a:gd name="connsiteX3" fmla="*/ 2219689 w 4439378"/>
              <a:gd name="connsiteY3" fmla="*/ 4439378 h 4439378"/>
              <a:gd name="connsiteX4" fmla="*/ 0 w 4439378"/>
              <a:gd name="connsiteY4" fmla="*/ 2219689 h 4439378"/>
              <a:gd name="connsiteX0" fmla="*/ 2219689 w 4439378"/>
              <a:gd name="connsiteY0" fmla="*/ 4439378 h 4530818"/>
              <a:gd name="connsiteX1" fmla="*/ 0 w 4439378"/>
              <a:gd name="connsiteY1" fmla="*/ 2219689 h 4530818"/>
              <a:gd name="connsiteX2" fmla="*/ 2219689 w 4439378"/>
              <a:gd name="connsiteY2" fmla="*/ 0 h 4530818"/>
              <a:gd name="connsiteX3" fmla="*/ 4439378 w 4439378"/>
              <a:gd name="connsiteY3" fmla="*/ 2219689 h 4530818"/>
              <a:gd name="connsiteX4" fmla="*/ 2311129 w 4439378"/>
              <a:gd name="connsiteY4" fmla="*/ 4530818 h 4530818"/>
              <a:gd name="connsiteX0" fmla="*/ 2219689 w 4439378"/>
              <a:gd name="connsiteY0" fmla="*/ 4439378 h 4439378"/>
              <a:gd name="connsiteX1" fmla="*/ 0 w 4439378"/>
              <a:gd name="connsiteY1" fmla="*/ 2219689 h 4439378"/>
              <a:gd name="connsiteX2" fmla="*/ 2219689 w 4439378"/>
              <a:gd name="connsiteY2" fmla="*/ 0 h 4439378"/>
              <a:gd name="connsiteX3" fmla="*/ 4439378 w 4439378"/>
              <a:gd name="connsiteY3" fmla="*/ 2219689 h 4439378"/>
              <a:gd name="connsiteX0" fmla="*/ 0 w 4439378"/>
              <a:gd name="connsiteY0" fmla="*/ 2219689 h 2219689"/>
              <a:gd name="connsiteX1" fmla="*/ 2219689 w 4439378"/>
              <a:gd name="connsiteY1" fmla="*/ 0 h 2219689"/>
              <a:gd name="connsiteX2" fmla="*/ 4439378 w 4439378"/>
              <a:gd name="connsiteY2" fmla="*/ 2219689 h 2219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9378" h="2219689">
                <a:moveTo>
                  <a:pt x="0" y="2219689"/>
                </a:moveTo>
                <a:cubicBezTo>
                  <a:pt x="0" y="993789"/>
                  <a:pt x="993789" y="0"/>
                  <a:pt x="2219689" y="0"/>
                </a:cubicBezTo>
                <a:cubicBezTo>
                  <a:pt x="3445589" y="0"/>
                  <a:pt x="4439378" y="993789"/>
                  <a:pt x="4439378" y="2219689"/>
                </a:cubicBez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6849B53C-50E3-46AD-AFD6-4A29D8EAFAB7}"/>
              </a:ext>
            </a:extLst>
          </p:cNvPr>
          <p:cNvSpPr/>
          <p:nvPr/>
        </p:nvSpPr>
        <p:spPr bwMode="auto">
          <a:xfrm>
            <a:off x="6576297" y="1751379"/>
            <a:ext cx="1184716" cy="118471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5" name="Oval 4">
            <a:extLst>
              <a:ext uri="{FF2B5EF4-FFF2-40B4-BE49-F238E27FC236}">
                <a16:creationId xmlns:a16="http://schemas.microsoft.com/office/drawing/2014/main" id="{08CBFF88-1145-445E-A1AC-6754A2F7E4F9}"/>
              </a:ext>
            </a:extLst>
          </p:cNvPr>
          <p:cNvSpPr/>
          <p:nvPr/>
        </p:nvSpPr>
        <p:spPr bwMode="auto">
          <a:xfrm>
            <a:off x="4368385" y="1751379"/>
            <a:ext cx="1184716" cy="118471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D7FB9C-104E-484F-A142-FFD3D1147E91}"/>
              </a:ext>
            </a:extLst>
          </p:cNvPr>
          <p:cNvSpPr txBox="1">
            <a:spLocks/>
          </p:cNvSpPr>
          <p:nvPr/>
        </p:nvSpPr>
        <p:spPr>
          <a:xfrm>
            <a:off x="2903439" y="164459"/>
            <a:ext cx="6423746" cy="5539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7051">
                      <a:schemeClr val="tx1"/>
                    </a:gs>
                    <a:gs pos="2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Develop faster than ever before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5CF0F6-CDCB-4F92-B963-735DF1CB13D1}"/>
              </a:ext>
            </a:extLst>
          </p:cNvPr>
          <p:cNvCxnSpPr/>
          <p:nvPr/>
        </p:nvCxnSpPr>
        <p:spPr>
          <a:xfrm>
            <a:off x="2111496" y="3003501"/>
            <a:ext cx="7496175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C7EDB8-A88C-4A89-9016-AD39709358B1}"/>
              </a:ext>
            </a:extLst>
          </p:cNvPr>
          <p:cNvCxnSpPr/>
          <p:nvPr/>
        </p:nvCxnSpPr>
        <p:spPr>
          <a:xfrm>
            <a:off x="2111496" y="4373513"/>
            <a:ext cx="7496175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A2D818-B3F9-400D-B13C-665F5B9E3AD8}"/>
              </a:ext>
            </a:extLst>
          </p:cNvPr>
          <p:cNvCxnSpPr/>
          <p:nvPr/>
        </p:nvCxnSpPr>
        <p:spPr>
          <a:xfrm>
            <a:off x="2111496" y="5743526"/>
            <a:ext cx="7496175" cy="0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BE7E73A-55A1-4FDE-B198-CFDAA88314C6}"/>
              </a:ext>
            </a:extLst>
          </p:cNvPr>
          <p:cNvSpPr/>
          <p:nvPr/>
        </p:nvSpPr>
        <p:spPr bwMode="auto">
          <a:xfrm>
            <a:off x="1971797" y="2220674"/>
            <a:ext cx="1930400" cy="3077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Power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A7F67-D8D0-4BFA-81D1-31A425BFFCB6}"/>
              </a:ext>
            </a:extLst>
          </p:cNvPr>
          <p:cNvSpPr/>
          <p:nvPr/>
        </p:nvSpPr>
        <p:spPr bwMode="auto">
          <a:xfrm>
            <a:off x="1971797" y="3534619"/>
            <a:ext cx="1930400" cy="3077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services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E8E3A7-D28B-49F6-9862-3ADC8B4BD965}"/>
              </a:ext>
            </a:extLst>
          </p:cNvPr>
          <p:cNvSpPr/>
          <p:nvPr/>
        </p:nvSpPr>
        <p:spPr bwMode="auto">
          <a:xfrm>
            <a:off x="1971797" y="4904631"/>
            <a:ext cx="2065348" cy="3077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Data Services</a:t>
            </a:r>
          </a:p>
        </p:txBody>
      </p:sp>
      <p:sp>
        <p:nvSpPr>
          <p:cNvPr id="13" name="Rectangle 44">
            <a:extLst>
              <a:ext uri="{FF2B5EF4-FFF2-40B4-BE49-F238E27FC236}">
                <a16:creationId xmlns:a16="http://schemas.microsoft.com/office/drawing/2014/main" id="{31C4964B-B374-4838-A2ED-1D3345C20BE7}"/>
              </a:ext>
            </a:extLst>
          </p:cNvPr>
          <p:cNvSpPr/>
          <p:nvPr/>
        </p:nvSpPr>
        <p:spPr bwMode="auto">
          <a:xfrm>
            <a:off x="9792562" y="1477926"/>
            <a:ext cx="113682" cy="1371589"/>
          </a:xfrm>
          <a:custGeom>
            <a:avLst/>
            <a:gdLst>
              <a:gd name="connsiteX0" fmla="*/ 0 w 844403"/>
              <a:gd name="connsiteY0" fmla="*/ 0 h 1219200"/>
              <a:gd name="connsiteX1" fmla="*/ 844403 w 844403"/>
              <a:gd name="connsiteY1" fmla="*/ 0 h 1219200"/>
              <a:gd name="connsiteX2" fmla="*/ 844403 w 844403"/>
              <a:gd name="connsiteY2" fmla="*/ 1219200 h 1219200"/>
              <a:gd name="connsiteX3" fmla="*/ 0 w 844403"/>
              <a:gd name="connsiteY3" fmla="*/ 1219200 h 1219200"/>
              <a:gd name="connsiteX4" fmla="*/ 0 w 844403"/>
              <a:gd name="connsiteY4" fmla="*/ 0 h 1219200"/>
              <a:gd name="connsiteX0" fmla="*/ 0 w 844403"/>
              <a:gd name="connsiteY0" fmla="*/ 0 h 1219200"/>
              <a:gd name="connsiteX1" fmla="*/ 844403 w 844403"/>
              <a:gd name="connsiteY1" fmla="*/ 0 h 1219200"/>
              <a:gd name="connsiteX2" fmla="*/ 844403 w 844403"/>
              <a:gd name="connsiteY2" fmla="*/ 1219200 h 1219200"/>
              <a:gd name="connsiteX3" fmla="*/ 0 w 844403"/>
              <a:gd name="connsiteY3" fmla="*/ 1219200 h 1219200"/>
              <a:gd name="connsiteX4" fmla="*/ 91440 w 844403"/>
              <a:gd name="connsiteY4" fmla="*/ 91440 h 1219200"/>
              <a:gd name="connsiteX0" fmla="*/ 0 w 844403"/>
              <a:gd name="connsiteY0" fmla="*/ 0 h 1219200"/>
              <a:gd name="connsiteX1" fmla="*/ 844403 w 844403"/>
              <a:gd name="connsiteY1" fmla="*/ 0 h 1219200"/>
              <a:gd name="connsiteX2" fmla="*/ 844403 w 844403"/>
              <a:gd name="connsiteY2" fmla="*/ 1219200 h 1219200"/>
              <a:gd name="connsiteX3" fmla="*/ 0 w 84440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403" h="1219200">
                <a:moveTo>
                  <a:pt x="0" y="0"/>
                </a:moveTo>
                <a:lnTo>
                  <a:pt x="844403" y="0"/>
                </a:lnTo>
                <a:lnTo>
                  <a:pt x="844403" y="1219200"/>
                </a:lnTo>
                <a:lnTo>
                  <a:pt x="0" y="1219200"/>
                </a:lnTo>
              </a:path>
            </a:pathLst>
          </a:custGeom>
          <a:ln w="2222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44">
            <a:extLst>
              <a:ext uri="{FF2B5EF4-FFF2-40B4-BE49-F238E27FC236}">
                <a16:creationId xmlns:a16="http://schemas.microsoft.com/office/drawing/2014/main" id="{6FA2B741-F970-4DF6-BC21-94D91AD0394F}"/>
              </a:ext>
            </a:extLst>
          </p:cNvPr>
          <p:cNvSpPr/>
          <p:nvPr/>
        </p:nvSpPr>
        <p:spPr bwMode="auto">
          <a:xfrm>
            <a:off x="9747371" y="3104466"/>
            <a:ext cx="158873" cy="2535873"/>
          </a:xfrm>
          <a:custGeom>
            <a:avLst/>
            <a:gdLst>
              <a:gd name="connsiteX0" fmla="*/ 0 w 844403"/>
              <a:gd name="connsiteY0" fmla="*/ 0 h 1219200"/>
              <a:gd name="connsiteX1" fmla="*/ 844403 w 844403"/>
              <a:gd name="connsiteY1" fmla="*/ 0 h 1219200"/>
              <a:gd name="connsiteX2" fmla="*/ 844403 w 844403"/>
              <a:gd name="connsiteY2" fmla="*/ 1219200 h 1219200"/>
              <a:gd name="connsiteX3" fmla="*/ 0 w 844403"/>
              <a:gd name="connsiteY3" fmla="*/ 1219200 h 1219200"/>
              <a:gd name="connsiteX4" fmla="*/ 0 w 844403"/>
              <a:gd name="connsiteY4" fmla="*/ 0 h 1219200"/>
              <a:gd name="connsiteX0" fmla="*/ 0 w 844403"/>
              <a:gd name="connsiteY0" fmla="*/ 0 h 1219200"/>
              <a:gd name="connsiteX1" fmla="*/ 844403 w 844403"/>
              <a:gd name="connsiteY1" fmla="*/ 0 h 1219200"/>
              <a:gd name="connsiteX2" fmla="*/ 844403 w 844403"/>
              <a:gd name="connsiteY2" fmla="*/ 1219200 h 1219200"/>
              <a:gd name="connsiteX3" fmla="*/ 0 w 844403"/>
              <a:gd name="connsiteY3" fmla="*/ 1219200 h 1219200"/>
              <a:gd name="connsiteX4" fmla="*/ 91440 w 844403"/>
              <a:gd name="connsiteY4" fmla="*/ 91440 h 1219200"/>
              <a:gd name="connsiteX0" fmla="*/ 0 w 844403"/>
              <a:gd name="connsiteY0" fmla="*/ 0 h 1219200"/>
              <a:gd name="connsiteX1" fmla="*/ 844403 w 844403"/>
              <a:gd name="connsiteY1" fmla="*/ 0 h 1219200"/>
              <a:gd name="connsiteX2" fmla="*/ 844403 w 844403"/>
              <a:gd name="connsiteY2" fmla="*/ 1219200 h 1219200"/>
              <a:gd name="connsiteX3" fmla="*/ 0 w 84440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403" h="1219200">
                <a:moveTo>
                  <a:pt x="0" y="0"/>
                </a:moveTo>
                <a:lnTo>
                  <a:pt x="844403" y="0"/>
                </a:lnTo>
                <a:lnTo>
                  <a:pt x="844403" y="1219200"/>
                </a:lnTo>
                <a:lnTo>
                  <a:pt x="0" y="1219200"/>
                </a:lnTo>
              </a:path>
            </a:pathLst>
          </a:custGeom>
          <a:ln w="2222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C83065-A3AF-4C73-8263-A2E81B535327}"/>
              </a:ext>
            </a:extLst>
          </p:cNvPr>
          <p:cNvSpPr/>
          <p:nvPr/>
        </p:nvSpPr>
        <p:spPr bwMode="auto">
          <a:xfrm>
            <a:off x="10056414" y="2023705"/>
            <a:ext cx="1930400" cy="3077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Every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Developer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5EC1A-2701-4C34-975B-420FCF650B2C}"/>
              </a:ext>
            </a:extLst>
          </p:cNvPr>
          <p:cNvSpPr/>
          <p:nvPr/>
        </p:nvSpPr>
        <p:spPr bwMode="auto">
          <a:xfrm>
            <a:off x="10056414" y="4218514"/>
            <a:ext cx="1930400" cy="3077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Developer</a:t>
            </a: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86FF114B-FA1F-42A5-9844-A5FA7F51A716}"/>
              </a:ext>
            </a:extLst>
          </p:cNvPr>
          <p:cNvSpPr/>
          <p:nvPr/>
        </p:nvSpPr>
        <p:spPr bwMode="auto">
          <a:xfrm rot="10800000">
            <a:off x="1801607" y="1477925"/>
            <a:ext cx="65386" cy="4162409"/>
          </a:xfrm>
          <a:custGeom>
            <a:avLst/>
            <a:gdLst>
              <a:gd name="connsiteX0" fmla="*/ 0 w 844403"/>
              <a:gd name="connsiteY0" fmla="*/ 0 h 1219200"/>
              <a:gd name="connsiteX1" fmla="*/ 844403 w 844403"/>
              <a:gd name="connsiteY1" fmla="*/ 0 h 1219200"/>
              <a:gd name="connsiteX2" fmla="*/ 844403 w 844403"/>
              <a:gd name="connsiteY2" fmla="*/ 1219200 h 1219200"/>
              <a:gd name="connsiteX3" fmla="*/ 0 w 844403"/>
              <a:gd name="connsiteY3" fmla="*/ 1219200 h 1219200"/>
              <a:gd name="connsiteX4" fmla="*/ 0 w 844403"/>
              <a:gd name="connsiteY4" fmla="*/ 0 h 1219200"/>
              <a:gd name="connsiteX0" fmla="*/ 0 w 844403"/>
              <a:gd name="connsiteY0" fmla="*/ 0 h 1219200"/>
              <a:gd name="connsiteX1" fmla="*/ 844403 w 844403"/>
              <a:gd name="connsiteY1" fmla="*/ 0 h 1219200"/>
              <a:gd name="connsiteX2" fmla="*/ 844403 w 844403"/>
              <a:gd name="connsiteY2" fmla="*/ 1219200 h 1219200"/>
              <a:gd name="connsiteX3" fmla="*/ 0 w 844403"/>
              <a:gd name="connsiteY3" fmla="*/ 1219200 h 1219200"/>
              <a:gd name="connsiteX4" fmla="*/ 91440 w 844403"/>
              <a:gd name="connsiteY4" fmla="*/ 91440 h 1219200"/>
              <a:gd name="connsiteX0" fmla="*/ 0 w 844403"/>
              <a:gd name="connsiteY0" fmla="*/ 0 h 1219200"/>
              <a:gd name="connsiteX1" fmla="*/ 844403 w 844403"/>
              <a:gd name="connsiteY1" fmla="*/ 0 h 1219200"/>
              <a:gd name="connsiteX2" fmla="*/ 844403 w 844403"/>
              <a:gd name="connsiteY2" fmla="*/ 1219200 h 1219200"/>
              <a:gd name="connsiteX3" fmla="*/ 0 w 844403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403" h="1219200">
                <a:moveTo>
                  <a:pt x="0" y="0"/>
                </a:moveTo>
                <a:lnTo>
                  <a:pt x="844403" y="0"/>
                </a:lnTo>
                <a:lnTo>
                  <a:pt x="844403" y="1219200"/>
                </a:lnTo>
                <a:lnTo>
                  <a:pt x="0" y="1219200"/>
                </a:lnTo>
              </a:path>
            </a:pathLst>
          </a:custGeom>
          <a:ln w="2222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42EAB-83B1-481A-8F09-823C81864ED9}"/>
              </a:ext>
            </a:extLst>
          </p:cNvPr>
          <p:cNvSpPr/>
          <p:nvPr/>
        </p:nvSpPr>
        <p:spPr bwMode="auto">
          <a:xfrm>
            <a:off x="370271" y="2862999"/>
            <a:ext cx="1930400" cy="3077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DevOps</a:t>
            </a:r>
          </a:p>
        </p:txBody>
      </p:sp>
      <p:sp>
        <p:nvSpPr>
          <p:cNvPr id="19" name="Rectangle 115">
            <a:extLst>
              <a:ext uri="{FF2B5EF4-FFF2-40B4-BE49-F238E27FC236}">
                <a16:creationId xmlns:a16="http://schemas.microsoft.com/office/drawing/2014/main" id="{81A577DE-F920-463E-AACF-5F709ECC5EC8}"/>
              </a:ext>
            </a:extLst>
          </p:cNvPr>
          <p:cNvSpPr/>
          <p:nvPr/>
        </p:nvSpPr>
        <p:spPr bwMode="auto">
          <a:xfrm rot="8549602">
            <a:off x="4760012" y="5382068"/>
            <a:ext cx="118663" cy="118663"/>
          </a:xfrm>
          <a:custGeom>
            <a:avLst/>
            <a:gdLst>
              <a:gd name="connsiteX0" fmla="*/ 0 w 251286"/>
              <a:gd name="connsiteY0" fmla="*/ 0 h 251286"/>
              <a:gd name="connsiteX1" fmla="*/ 251286 w 251286"/>
              <a:gd name="connsiteY1" fmla="*/ 0 h 251286"/>
              <a:gd name="connsiteX2" fmla="*/ 251286 w 251286"/>
              <a:gd name="connsiteY2" fmla="*/ 251286 h 251286"/>
              <a:gd name="connsiteX3" fmla="*/ 0 w 251286"/>
              <a:gd name="connsiteY3" fmla="*/ 251286 h 251286"/>
              <a:gd name="connsiteX4" fmla="*/ 0 w 251286"/>
              <a:gd name="connsiteY4" fmla="*/ 0 h 251286"/>
              <a:gd name="connsiteX0" fmla="*/ 251286 w 342726"/>
              <a:gd name="connsiteY0" fmla="*/ 251286 h 342726"/>
              <a:gd name="connsiteX1" fmla="*/ 0 w 342726"/>
              <a:gd name="connsiteY1" fmla="*/ 251286 h 342726"/>
              <a:gd name="connsiteX2" fmla="*/ 0 w 342726"/>
              <a:gd name="connsiteY2" fmla="*/ 0 h 342726"/>
              <a:gd name="connsiteX3" fmla="*/ 251286 w 342726"/>
              <a:gd name="connsiteY3" fmla="*/ 0 h 342726"/>
              <a:gd name="connsiteX4" fmla="*/ 342726 w 342726"/>
              <a:gd name="connsiteY4" fmla="*/ 342726 h 342726"/>
              <a:gd name="connsiteX0" fmla="*/ 251286 w 251286"/>
              <a:gd name="connsiteY0" fmla="*/ 251286 h 251286"/>
              <a:gd name="connsiteX1" fmla="*/ 0 w 251286"/>
              <a:gd name="connsiteY1" fmla="*/ 251286 h 251286"/>
              <a:gd name="connsiteX2" fmla="*/ 0 w 251286"/>
              <a:gd name="connsiteY2" fmla="*/ 0 h 251286"/>
              <a:gd name="connsiteX3" fmla="*/ 251286 w 251286"/>
              <a:gd name="connsiteY3" fmla="*/ 0 h 251286"/>
              <a:gd name="connsiteX0" fmla="*/ 0 w 251286"/>
              <a:gd name="connsiteY0" fmla="*/ 251286 h 251286"/>
              <a:gd name="connsiteX1" fmla="*/ 0 w 251286"/>
              <a:gd name="connsiteY1" fmla="*/ 0 h 251286"/>
              <a:gd name="connsiteX2" fmla="*/ 251286 w 251286"/>
              <a:gd name="connsiteY2" fmla="*/ 0 h 25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86" h="251286">
                <a:moveTo>
                  <a:pt x="0" y="251286"/>
                </a:moveTo>
                <a:lnTo>
                  <a:pt x="0" y="0"/>
                </a:lnTo>
                <a:lnTo>
                  <a:pt x="251286" y="0"/>
                </a:lnTo>
              </a:path>
            </a:pathLst>
          </a:custGeom>
          <a:noFill/>
          <a:ln w="15875">
            <a:solidFill>
              <a:schemeClr val="tx1"/>
            </a:solidFill>
            <a:prstDash val="solid"/>
            <a:miter lim="800000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0" name="Rectangle 115">
            <a:extLst>
              <a:ext uri="{FF2B5EF4-FFF2-40B4-BE49-F238E27FC236}">
                <a16:creationId xmlns:a16="http://schemas.microsoft.com/office/drawing/2014/main" id="{B8CBF296-01B6-4B65-9DBE-AF1E86BF69B6}"/>
              </a:ext>
            </a:extLst>
          </p:cNvPr>
          <p:cNvSpPr/>
          <p:nvPr/>
        </p:nvSpPr>
        <p:spPr bwMode="auto">
          <a:xfrm rot="9676055" flipH="1" flipV="1">
            <a:off x="7776609" y="2361223"/>
            <a:ext cx="118663" cy="118663"/>
          </a:xfrm>
          <a:custGeom>
            <a:avLst/>
            <a:gdLst>
              <a:gd name="connsiteX0" fmla="*/ 0 w 251286"/>
              <a:gd name="connsiteY0" fmla="*/ 0 h 251286"/>
              <a:gd name="connsiteX1" fmla="*/ 251286 w 251286"/>
              <a:gd name="connsiteY1" fmla="*/ 0 h 251286"/>
              <a:gd name="connsiteX2" fmla="*/ 251286 w 251286"/>
              <a:gd name="connsiteY2" fmla="*/ 251286 h 251286"/>
              <a:gd name="connsiteX3" fmla="*/ 0 w 251286"/>
              <a:gd name="connsiteY3" fmla="*/ 251286 h 251286"/>
              <a:gd name="connsiteX4" fmla="*/ 0 w 251286"/>
              <a:gd name="connsiteY4" fmla="*/ 0 h 251286"/>
              <a:gd name="connsiteX0" fmla="*/ 251286 w 342726"/>
              <a:gd name="connsiteY0" fmla="*/ 251286 h 342726"/>
              <a:gd name="connsiteX1" fmla="*/ 0 w 342726"/>
              <a:gd name="connsiteY1" fmla="*/ 251286 h 342726"/>
              <a:gd name="connsiteX2" fmla="*/ 0 w 342726"/>
              <a:gd name="connsiteY2" fmla="*/ 0 h 342726"/>
              <a:gd name="connsiteX3" fmla="*/ 251286 w 342726"/>
              <a:gd name="connsiteY3" fmla="*/ 0 h 342726"/>
              <a:gd name="connsiteX4" fmla="*/ 342726 w 342726"/>
              <a:gd name="connsiteY4" fmla="*/ 342726 h 342726"/>
              <a:gd name="connsiteX0" fmla="*/ 251286 w 251286"/>
              <a:gd name="connsiteY0" fmla="*/ 251286 h 251286"/>
              <a:gd name="connsiteX1" fmla="*/ 0 w 251286"/>
              <a:gd name="connsiteY1" fmla="*/ 251286 h 251286"/>
              <a:gd name="connsiteX2" fmla="*/ 0 w 251286"/>
              <a:gd name="connsiteY2" fmla="*/ 0 h 251286"/>
              <a:gd name="connsiteX3" fmla="*/ 251286 w 251286"/>
              <a:gd name="connsiteY3" fmla="*/ 0 h 251286"/>
              <a:gd name="connsiteX0" fmla="*/ 0 w 251286"/>
              <a:gd name="connsiteY0" fmla="*/ 251286 h 251286"/>
              <a:gd name="connsiteX1" fmla="*/ 0 w 251286"/>
              <a:gd name="connsiteY1" fmla="*/ 0 h 251286"/>
              <a:gd name="connsiteX2" fmla="*/ 251286 w 251286"/>
              <a:gd name="connsiteY2" fmla="*/ 0 h 25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86" h="251286">
                <a:moveTo>
                  <a:pt x="0" y="251286"/>
                </a:moveTo>
                <a:lnTo>
                  <a:pt x="0" y="0"/>
                </a:lnTo>
                <a:lnTo>
                  <a:pt x="251286" y="0"/>
                </a:lnTo>
              </a:path>
            </a:pathLst>
          </a:custGeom>
          <a:ln w="15875">
            <a:solidFill>
              <a:schemeClr val="tx1"/>
            </a:solidFill>
            <a:prstDash val="solid"/>
            <a:miter lim="800000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090407-35DE-4B83-8DD6-E485A87198DE}"/>
              </a:ext>
            </a:extLst>
          </p:cNvPr>
          <p:cNvGrpSpPr>
            <a:grpSpLocks noChangeAspect="1"/>
          </p:cNvGrpSpPr>
          <p:nvPr/>
        </p:nvGrpSpPr>
        <p:grpSpPr>
          <a:xfrm>
            <a:off x="5849181" y="1553931"/>
            <a:ext cx="782320" cy="782320"/>
            <a:chOff x="5216175" y="2901971"/>
            <a:chExt cx="1715723" cy="17157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AB4507E-CCF1-41D7-9F3D-CE57330D0C87}"/>
                </a:ext>
              </a:extLst>
            </p:cNvPr>
            <p:cNvSpPr/>
            <p:nvPr/>
          </p:nvSpPr>
          <p:spPr bwMode="auto">
            <a:xfrm>
              <a:off x="5216175" y="2901971"/>
              <a:ext cx="1715723" cy="1715723"/>
            </a:xfrm>
            <a:prstGeom prst="ellipse">
              <a:avLst/>
            </a:prstGeom>
            <a:solidFill>
              <a:srgbClr val="5C005C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49" tIns="131640" rIns="164549" bIns="1316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897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E1399CE0-C195-4004-B044-7C2365D1E43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81957" y="3458106"/>
              <a:ext cx="784088" cy="603380"/>
              <a:chOff x="2880" y="2176"/>
              <a:chExt cx="256" cy="197"/>
            </a:xfrm>
            <a:solidFill>
              <a:srgbClr val="D2D2D2"/>
            </a:solidFill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63FBBCA9-463D-485B-8AF9-07B0F3B46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320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F93A438-9B7A-4293-AD8B-6D82C950D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2283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1F95798-84A3-49A3-A53F-AFA635CB44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" y="2247"/>
                <a:ext cx="124" cy="126"/>
              </a:xfrm>
              <a:custGeom>
                <a:avLst/>
                <a:gdLst>
                  <a:gd name="T0" fmla="*/ 300 w 308"/>
                  <a:gd name="T1" fmla="*/ 139 h 307"/>
                  <a:gd name="T2" fmla="*/ 286 w 308"/>
                  <a:gd name="T3" fmla="*/ 125 h 307"/>
                  <a:gd name="T4" fmla="*/ 168 w 308"/>
                  <a:gd name="T5" fmla="*/ 8 h 307"/>
                  <a:gd name="T6" fmla="*/ 140 w 308"/>
                  <a:gd name="T7" fmla="*/ 8 h 307"/>
                  <a:gd name="T8" fmla="*/ 22 w 308"/>
                  <a:gd name="T9" fmla="*/ 125 h 307"/>
                  <a:gd name="T10" fmla="*/ 8 w 308"/>
                  <a:gd name="T11" fmla="*/ 139 h 307"/>
                  <a:gd name="T12" fmla="*/ 8 w 308"/>
                  <a:gd name="T13" fmla="*/ 168 h 307"/>
                  <a:gd name="T14" fmla="*/ 22 w 308"/>
                  <a:gd name="T15" fmla="*/ 182 h 307"/>
                  <a:gd name="T16" fmla="*/ 140 w 308"/>
                  <a:gd name="T17" fmla="*/ 299 h 307"/>
                  <a:gd name="T18" fmla="*/ 168 w 308"/>
                  <a:gd name="T19" fmla="*/ 299 h 307"/>
                  <a:gd name="T20" fmla="*/ 286 w 308"/>
                  <a:gd name="T21" fmla="*/ 182 h 307"/>
                  <a:gd name="T22" fmla="*/ 300 w 308"/>
                  <a:gd name="T23" fmla="*/ 168 h 307"/>
                  <a:gd name="T24" fmla="*/ 300 w 308"/>
                  <a:gd name="T25" fmla="*/ 139 h 307"/>
                  <a:gd name="T26" fmla="*/ 140 w 308"/>
                  <a:gd name="T27" fmla="*/ 210 h 307"/>
                  <a:gd name="T28" fmla="*/ 108 w 308"/>
                  <a:gd name="T29" fmla="*/ 179 h 307"/>
                  <a:gd name="T30" fmla="*/ 97 w 308"/>
                  <a:gd name="T31" fmla="*/ 168 h 307"/>
                  <a:gd name="T32" fmla="*/ 97 w 308"/>
                  <a:gd name="T33" fmla="*/ 139 h 307"/>
                  <a:gd name="T34" fmla="*/ 140 w 308"/>
                  <a:gd name="T35" fmla="*/ 97 h 307"/>
                  <a:gd name="T36" fmla="*/ 168 w 308"/>
                  <a:gd name="T37" fmla="*/ 97 h 307"/>
                  <a:gd name="T38" fmla="*/ 211 w 308"/>
                  <a:gd name="T39" fmla="*/ 139 h 307"/>
                  <a:gd name="T40" fmla="*/ 211 w 308"/>
                  <a:gd name="T41" fmla="*/ 168 h 307"/>
                  <a:gd name="T42" fmla="*/ 200 w 308"/>
                  <a:gd name="T43" fmla="*/ 179 h 307"/>
                  <a:gd name="T44" fmla="*/ 168 w 308"/>
                  <a:gd name="T45" fmla="*/ 210 h 307"/>
                  <a:gd name="T46" fmla="*/ 140 w 308"/>
                  <a:gd name="T47" fmla="*/ 21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8" h="307">
                    <a:moveTo>
                      <a:pt x="300" y="139"/>
                    </a:moveTo>
                    <a:cubicBezTo>
                      <a:pt x="286" y="125"/>
                      <a:pt x="286" y="125"/>
                      <a:pt x="286" y="125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1" y="0"/>
                      <a:pt x="148" y="0"/>
                      <a:pt x="140" y="8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0" y="147"/>
                      <a:pt x="0" y="160"/>
                      <a:pt x="8" y="168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40" y="299"/>
                      <a:pt x="140" y="299"/>
                      <a:pt x="140" y="299"/>
                    </a:cubicBezTo>
                    <a:cubicBezTo>
                      <a:pt x="148" y="307"/>
                      <a:pt x="161" y="307"/>
                      <a:pt x="168" y="299"/>
                    </a:cubicBezTo>
                    <a:cubicBezTo>
                      <a:pt x="286" y="182"/>
                      <a:pt x="286" y="182"/>
                      <a:pt x="286" y="182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8" y="160"/>
                      <a:pt x="308" y="147"/>
                      <a:pt x="300" y="139"/>
                    </a:cubicBezTo>
                    <a:moveTo>
                      <a:pt x="140" y="210"/>
                    </a:moveTo>
                    <a:cubicBezTo>
                      <a:pt x="108" y="179"/>
                      <a:pt x="108" y="179"/>
                      <a:pt x="108" y="179"/>
                    </a:cubicBezTo>
                    <a:cubicBezTo>
                      <a:pt x="97" y="168"/>
                      <a:pt x="97" y="168"/>
                      <a:pt x="97" y="168"/>
                    </a:cubicBezTo>
                    <a:cubicBezTo>
                      <a:pt x="89" y="160"/>
                      <a:pt x="89" y="147"/>
                      <a:pt x="97" y="139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48" y="89"/>
                      <a:pt x="161" y="89"/>
                      <a:pt x="168" y="97"/>
                    </a:cubicBezTo>
                    <a:cubicBezTo>
                      <a:pt x="211" y="139"/>
                      <a:pt x="211" y="139"/>
                      <a:pt x="211" y="139"/>
                    </a:cubicBezTo>
                    <a:cubicBezTo>
                      <a:pt x="219" y="147"/>
                      <a:pt x="219" y="160"/>
                      <a:pt x="211" y="168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68" y="210"/>
                      <a:pt x="168" y="210"/>
                      <a:pt x="168" y="210"/>
                    </a:cubicBezTo>
                    <a:cubicBezTo>
                      <a:pt x="161" y="218"/>
                      <a:pt x="148" y="218"/>
                      <a:pt x="140" y="2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EF37E04-53FC-4650-8A07-813170854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247"/>
                <a:ext cx="52" cy="53"/>
              </a:xfrm>
              <a:custGeom>
                <a:avLst/>
                <a:gdLst>
                  <a:gd name="T0" fmla="*/ 79 w 130"/>
                  <a:gd name="T1" fmla="*/ 122 h 129"/>
                  <a:gd name="T2" fmla="*/ 122 w 130"/>
                  <a:gd name="T3" fmla="*/ 79 h 129"/>
                  <a:gd name="T4" fmla="*/ 122 w 130"/>
                  <a:gd name="T5" fmla="*/ 50 h 129"/>
                  <a:gd name="T6" fmla="*/ 79 w 130"/>
                  <a:gd name="T7" fmla="*/ 8 h 129"/>
                  <a:gd name="T8" fmla="*/ 51 w 130"/>
                  <a:gd name="T9" fmla="*/ 8 h 129"/>
                  <a:gd name="T10" fmla="*/ 8 w 130"/>
                  <a:gd name="T11" fmla="*/ 50 h 129"/>
                  <a:gd name="T12" fmla="*/ 8 w 130"/>
                  <a:gd name="T13" fmla="*/ 79 h 129"/>
                  <a:gd name="T14" fmla="*/ 51 w 130"/>
                  <a:gd name="T15" fmla="*/ 122 h 129"/>
                  <a:gd name="T16" fmla="*/ 79 w 130"/>
                  <a:gd name="T17" fmla="*/ 1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122"/>
                    </a:move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2ABEA582-E5FB-4E95-B474-12B242EB4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176"/>
                <a:ext cx="256" cy="170"/>
              </a:xfrm>
              <a:custGeom>
                <a:avLst/>
                <a:gdLst>
                  <a:gd name="T0" fmla="*/ 562 w 638"/>
                  <a:gd name="T1" fmla="*/ 413 h 413"/>
                  <a:gd name="T2" fmla="*/ 549 w 638"/>
                  <a:gd name="T3" fmla="*/ 413 h 413"/>
                  <a:gd name="T4" fmla="*/ 549 w 638"/>
                  <a:gd name="T5" fmla="*/ 388 h 413"/>
                  <a:gd name="T6" fmla="*/ 562 w 638"/>
                  <a:gd name="T7" fmla="*/ 388 h 413"/>
                  <a:gd name="T8" fmla="*/ 612 w 638"/>
                  <a:gd name="T9" fmla="*/ 338 h 413"/>
                  <a:gd name="T10" fmla="*/ 612 w 638"/>
                  <a:gd name="T11" fmla="*/ 75 h 413"/>
                  <a:gd name="T12" fmla="*/ 562 w 638"/>
                  <a:gd name="T13" fmla="*/ 26 h 413"/>
                  <a:gd name="T14" fmla="*/ 75 w 638"/>
                  <a:gd name="T15" fmla="*/ 26 h 413"/>
                  <a:gd name="T16" fmla="*/ 25 w 638"/>
                  <a:gd name="T17" fmla="*/ 75 h 413"/>
                  <a:gd name="T18" fmla="*/ 25 w 638"/>
                  <a:gd name="T19" fmla="*/ 338 h 413"/>
                  <a:gd name="T20" fmla="*/ 75 w 638"/>
                  <a:gd name="T21" fmla="*/ 388 h 413"/>
                  <a:gd name="T22" fmla="*/ 88 w 638"/>
                  <a:gd name="T23" fmla="*/ 388 h 413"/>
                  <a:gd name="T24" fmla="*/ 88 w 638"/>
                  <a:gd name="T25" fmla="*/ 413 h 413"/>
                  <a:gd name="T26" fmla="*/ 75 w 638"/>
                  <a:gd name="T27" fmla="*/ 413 h 413"/>
                  <a:gd name="T28" fmla="*/ 0 w 638"/>
                  <a:gd name="T29" fmla="*/ 338 h 413"/>
                  <a:gd name="T30" fmla="*/ 0 w 638"/>
                  <a:gd name="T31" fmla="*/ 75 h 413"/>
                  <a:gd name="T32" fmla="*/ 75 w 638"/>
                  <a:gd name="T33" fmla="*/ 0 h 413"/>
                  <a:gd name="T34" fmla="*/ 562 w 638"/>
                  <a:gd name="T35" fmla="*/ 0 h 413"/>
                  <a:gd name="T36" fmla="*/ 638 w 638"/>
                  <a:gd name="T37" fmla="*/ 75 h 413"/>
                  <a:gd name="T38" fmla="*/ 638 w 638"/>
                  <a:gd name="T39" fmla="*/ 338 h 413"/>
                  <a:gd name="T40" fmla="*/ 562 w 638"/>
                  <a:gd name="T41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8" h="413">
                    <a:moveTo>
                      <a:pt x="562" y="413"/>
                    </a:moveTo>
                    <a:cubicBezTo>
                      <a:pt x="549" y="413"/>
                      <a:pt x="549" y="413"/>
                      <a:pt x="549" y="413"/>
                    </a:cubicBezTo>
                    <a:cubicBezTo>
                      <a:pt x="549" y="388"/>
                      <a:pt x="549" y="388"/>
                      <a:pt x="549" y="388"/>
                    </a:cubicBezTo>
                    <a:cubicBezTo>
                      <a:pt x="562" y="388"/>
                      <a:pt x="562" y="388"/>
                      <a:pt x="562" y="388"/>
                    </a:cubicBezTo>
                    <a:cubicBezTo>
                      <a:pt x="590" y="388"/>
                      <a:pt x="612" y="365"/>
                      <a:pt x="612" y="338"/>
                    </a:cubicBezTo>
                    <a:cubicBezTo>
                      <a:pt x="612" y="75"/>
                      <a:pt x="612" y="75"/>
                      <a:pt x="612" y="75"/>
                    </a:cubicBezTo>
                    <a:cubicBezTo>
                      <a:pt x="612" y="48"/>
                      <a:pt x="590" y="26"/>
                      <a:pt x="562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47" y="26"/>
                      <a:pt x="25" y="48"/>
                      <a:pt x="25" y="75"/>
                    </a:cubicBezTo>
                    <a:cubicBezTo>
                      <a:pt x="25" y="338"/>
                      <a:pt x="25" y="338"/>
                      <a:pt x="25" y="338"/>
                    </a:cubicBezTo>
                    <a:cubicBezTo>
                      <a:pt x="25" y="365"/>
                      <a:pt x="47" y="388"/>
                      <a:pt x="75" y="388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75" y="413"/>
                      <a:pt x="75" y="413"/>
                      <a:pt x="75" y="413"/>
                    </a:cubicBezTo>
                    <a:cubicBezTo>
                      <a:pt x="33" y="413"/>
                      <a:pt x="0" y="380"/>
                      <a:pt x="0" y="33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604" y="0"/>
                      <a:pt x="638" y="34"/>
                      <a:pt x="638" y="75"/>
                    </a:cubicBezTo>
                    <a:cubicBezTo>
                      <a:pt x="638" y="338"/>
                      <a:pt x="638" y="338"/>
                      <a:pt x="638" y="338"/>
                    </a:cubicBezTo>
                    <a:cubicBezTo>
                      <a:pt x="638" y="380"/>
                      <a:pt x="604" y="413"/>
                      <a:pt x="562" y="4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CEDB18B-E7B3-40EF-8E13-EA774934A73E}"/>
              </a:ext>
            </a:extLst>
          </p:cNvPr>
          <p:cNvSpPr/>
          <p:nvPr/>
        </p:nvSpPr>
        <p:spPr bwMode="auto">
          <a:xfrm>
            <a:off x="4555717" y="5087129"/>
            <a:ext cx="1186867" cy="1938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SQL Azure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A090BC-7098-4C88-86E7-918B09634BE4}"/>
              </a:ext>
            </a:extLst>
          </p:cNvPr>
          <p:cNvSpPr/>
          <p:nvPr/>
        </p:nvSpPr>
        <p:spPr bwMode="auto">
          <a:xfrm>
            <a:off x="7056240" y="5040608"/>
            <a:ext cx="1186867" cy="1938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Cosmos DB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0E9332-68D4-455A-899E-DB89CED6F4E3}"/>
              </a:ext>
            </a:extLst>
          </p:cNvPr>
          <p:cNvSpPr/>
          <p:nvPr/>
        </p:nvSpPr>
        <p:spPr bwMode="auto">
          <a:xfrm>
            <a:off x="3658884" y="3788267"/>
            <a:ext cx="1186867" cy="1938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API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management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43DF3F-8048-4DA2-83C1-BC350364A983}"/>
              </a:ext>
            </a:extLst>
          </p:cNvPr>
          <p:cNvSpPr/>
          <p:nvPr/>
        </p:nvSpPr>
        <p:spPr bwMode="auto">
          <a:xfrm>
            <a:off x="5060881" y="3788267"/>
            <a:ext cx="1186867" cy="1938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Functions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E75506-FA06-40E6-A39B-CC17A1CE3B79}"/>
              </a:ext>
            </a:extLst>
          </p:cNvPr>
          <p:cNvSpPr/>
          <p:nvPr/>
        </p:nvSpPr>
        <p:spPr bwMode="auto">
          <a:xfrm>
            <a:off x="6462877" y="3788267"/>
            <a:ext cx="1186867" cy="387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AKS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30A8E6-0CDE-4F9F-B6C4-69F164040065}"/>
              </a:ext>
            </a:extLst>
          </p:cNvPr>
          <p:cNvSpPr/>
          <p:nvPr/>
        </p:nvSpPr>
        <p:spPr bwMode="auto">
          <a:xfrm>
            <a:off x="7864875" y="3788267"/>
            <a:ext cx="1186867" cy="387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Cognitive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Services</a:t>
            </a:r>
          </a:p>
        </p:txBody>
      </p:sp>
      <p:pic>
        <p:nvPicPr>
          <p:cNvPr id="35" name="Picture 34" descr="App Service API">
            <a:extLst>
              <a:ext uri="{FF2B5EF4-FFF2-40B4-BE49-F238E27FC236}">
                <a16:creationId xmlns:a16="http://schemas.microsoft.com/office/drawing/2014/main" id="{A8C7BA46-42AC-4900-B541-A21F0F32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347" y="3337264"/>
            <a:ext cx="355940" cy="301166"/>
          </a:xfrm>
          <a:prstGeom prst="rect">
            <a:avLst/>
          </a:prstGeom>
        </p:spPr>
      </p:pic>
      <p:pic>
        <p:nvPicPr>
          <p:cNvPr id="36" name="Picture 35" descr="Cognitive Services">
            <a:extLst>
              <a:ext uri="{FF2B5EF4-FFF2-40B4-BE49-F238E27FC236}">
                <a16:creationId xmlns:a16="http://schemas.microsoft.com/office/drawing/2014/main" id="{453E90A1-2FD4-4E8D-925F-5A4BE275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291" y="3344166"/>
            <a:ext cx="476035" cy="287363"/>
          </a:xfrm>
          <a:prstGeom prst="rect">
            <a:avLst/>
          </a:prstGeom>
        </p:spPr>
      </p:pic>
      <p:grpSp>
        <p:nvGrpSpPr>
          <p:cNvPr id="37" name="Group 4">
            <a:extLst>
              <a:ext uri="{FF2B5EF4-FFF2-40B4-BE49-F238E27FC236}">
                <a16:creationId xmlns:a16="http://schemas.microsoft.com/office/drawing/2014/main" id="{D9FBC71E-E190-4EB1-94D4-8343C901765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59939" y="3308663"/>
            <a:ext cx="391926" cy="358370"/>
            <a:chOff x="3455" y="2166"/>
            <a:chExt cx="292" cy="267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56D959A0-3624-48C9-B256-D6567D05890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455" y="2168"/>
              <a:ext cx="290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71D65926-4165-4E01-AA59-3BD56FD8C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2214"/>
              <a:ext cx="93" cy="166"/>
            </a:xfrm>
            <a:custGeom>
              <a:avLst/>
              <a:gdLst>
                <a:gd name="T0" fmla="*/ 8 w 53"/>
                <a:gd name="T1" fmla="*/ 2 h 95"/>
                <a:gd name="T2" fmla="*/ 2 w 53"/>
                <a:gd name="T3" fmla="*/ 2 h 95"/>
                <a:gd name="T4" fmla="*/ 1 w 53"/>
                <a:gd name="T5" fmla="*/ 5 h 95"/>
                <a:gd name="T6" fmla="*/ 2 w 53"/>
                <a:gd name="T7" fmla="*/ 8 h 95"/>
                <a:gd name="T8" fmla="*/ 39 w 53"/>
                <a:gd name="T9" fmla="*/ 44 h 95"/>
                <a:gd name="T10" fmla="*/ 39 w 53"/>
                <a:gd name="T11" fmla="*/ 50 h 95"/>
                <a:gd name="T12" fmla="*/ 2 w 53"/>
                <a:gd name="T13" fmla="*/ 88 h 95"/>
                <a:gd name="T14" fmla="*/ 2 w 53"/>
                <a:gd name="T15" fmla="*/ 94 h 95"/>
                <a:gd name="T16" fmla="*/ 7 w 53"/>
                <a:gd name="T17" fmla="*/ 94 h 95"/>
                <a:gd name="T18" fmla="*/ 51 w 53"/>
                <a:gd name="T19" fmla="*/ 50 h 95"/>
                <a:gd name="T20" fmla="*/ 51 w 53"/>
                <a:gd name="T21" fmla="*/ 44 h 95"/>
                <a:gd name="T22" fmla="*/ 8 w 53"/>
                <a:gd name="T23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5">
                  <a:moveTo>
                    <a:pt x="8" y="2"/>
                  </a:moveTo>
                  <a:cubicBezTo>
                    <a:pt x="6" y="0"/>
                    <a:pt x="4" y="0"/>
                    <a:pt x="2" y="2"/>
                  </a:cubicBezTo>
                  <a:cubicBezTo>
                    <a:pt x="1" y="2"/>
                    <a:pt x="1" y="3"/>
                    <a:pt x="1" y="5"/>
                  </a:cubicBezTo>
                  <a:cubicBezTo>
                    <a:pt x="1" y="6"/>
                    <a:pt x="1" y="7"/>
                    <a:pt x="2" y="8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1" y="46"/>
                    <a:pt x="41" y="48"/>
                    <a:pt x="39" y="50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0"/>
                    <a:pt x="0" y="92"/>
                    <a:pt x="2" y="94"/>
                  </a:cubicBezTo>
                  <a:cubicBezTo>
                    <a:pt x="3" y="95"/>
                    <a:pt x="6" y="95"/>
                    <a:pt x="7" y="94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3" y="48"/>
                    <a:pt x="53" y="46"/>
                    <a:pt x="51" y="44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E3BC1A8C-401B-4144-8485-97B2DF878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" y="2214"/>
              <a:ext cx="93" cy="166"/>
            </a:xfrm>
            <a:custGeom>
              <a:avLst/>
              <a:gdLst>
                <a:gd name="T0" fmla="*/ 14 w 53"/>
                <a:gd name="T1" fmla="*/ 50 h 95"/>
                <a:gd name="T2" fmla="*/ 14 w 53"/>
                <a:gd name="T3" fmla="*/ 44 h 95"/>
                <a:gd name="T4" fmla="*/ 50 w 53"/>
                <a:gd name="T5" fmla="*/ 8 h 95"/>
                <a:gd name="T6" fmla="*/ 52 w 53"/>
                <a:gd name="T7" fmla="*/ 5 h 95"/>
                <a:gd name="T8" fmla="*/ 50 w 53"/>
                <a:gd name="T9" fmla="*/ 2 h 95"/>
                <a:gd name="T10" fmla="*/ 45 w 53"/>
                <a:gd name="T11" fmla="*/ 2 h 95"/>
                <a:gd name="T12" fmla="*/ 1 w 53"/>
                <a:gd name="T13" fmla="*/ 44 h 95"/>
                <a:gd name="T14" fmla="*/ 1 w 53"/>
                <a:gd name="T15" fmla="*/ 50 h 95"/>
                <a:gd name="T16" fmla="*/ 45 w 53"/>
                <a:gd name="T17" fmla="*/ 94 h 95"/>
                <a:gd name="T18" fmla="*/ 51 w 53"/>
                <a:gd name="T19" fmla="*/ 94 h 95"/>
                <a:gd name="T20" fmla="*/ 51 w 53"/>
                <a:gd name="T21" fmla="*/ 88 h 95"/>
                <a:gd name="T22" fmla="*/ 14 w 53"/>
                <a:gd name="T23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95">
                  <a:moveTo>
                    <a:pt x="14" y="50"/>
                  </a:moveTo>
                  <a:cubicBezTo>
                    <a:pt x="12" y="48"/>
                    <a:pt x="12" y="46"/>
                    <a:pt x="14" y="44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7"/>
                    <a:pt x="52" y="6"/>
                    <a:pt x="52" y="5"/>
                  </a:cubicBezTo>
                  <a:cubicBezTo>
                    <a:pt x="52" y="3"/>
                    <a:pt x="51" y="2"/>
                    <a:pt x="50" y="2"/>
                  </a:cubicBezTo>
                  <a:cubicBezTo>
                    <a:pt x="49" y="0"/>
                    <a:pt x="46" y="0"/>
                    <a:pt x="45" y="2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6"/>
                    <a:pt x="0" y="48"/>
                    <a:pt x="1" y="50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7" y="95"/>
                    <a:pt x="49" y="95"/>
                    <a:pt x="51" y="94"/>
                  </a:cubicBezTo>
                  <a:cubicBezTo>
                    <a:pt x="53" y="92"/>
                    <a:pt x="53" y="90"/>
                    <a:pt x="51" y="88"/>
                  </a:cubicBezTo>
                  <a:lnTo>
                    <a:pt x="14" y="5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0309A89D-3BE2-465B-8284-586CF7078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2256"/>
              <a:ext cx="60" cy="1"/>
            </a:xfrm>
            <a:prstGeom prst="rect">
              <a:avLst/>
            </a:prstGeom>
            <a:solidFill>
              <a:srgbClr val="FBD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010424EC-D73F-4A27-95D3-AB013C4D3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" y="2166"/>
              <a:ext cx="98" cy="267"/>
            </a:xfrm>
            <a:custGeom>
              <a:avLst/>
              <a:gdLst>
                <a:gd name="T0" fmla="*/ 14 w 98"/>
                <a:gd name="T1" fmla="*/ 267 h 267"/>
                <a:gd name="T2" fmla="*/ 98 w 98"/>
                <a:gd name="T3" fmla="*/ 113 h 267"/>
                <a:gd name="T4" fmla="*/ 40 w 98"/>
                <a:gd name="T5" fmla="*/ 111 h 267"/>
                <a:gd name="T6" fmla="*/ 90 w 98"/>
                <a:gd name="T7" fmla="*/ 0 h 267"/>
                <a:gd name="T8" fmla="*/ 47 w 98"/>
                <a:gd name="T9" fmla="*/ 0 h 267"/>
                <a:gd name="T10" fmla="*/ 0 w 98"/>
                <a:gd name="T11" fmla="*/ 134 h 267"/>
                <a:gd name="T12" fmla="*/ 58 w 98"/>
                <a:gd name="T13" fmla="*/ 135 h 267"/>
                <a:gd name="T14" fmla="*/ 14 w 98"/>
                <a:gd name="T15" fmla="*/ 267 h 267"/>
                <a:gd name="T16" fmla="*/ 14 w 98"/>
                <a:gd name="T1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267">
                  <a:moveTo>
                    <a:pt x="14" y="267"/>
                  </a:moveTo>
                  <a:lnTo>
                    <a:pt x="98" y="113"/>
                  </a:lnTo>
                  <a:lnTo>
                    <a:pt x="40" y="111"/>
                  </a:lnTo>
                  <a:lnTo>
                    <a:pt x="90" y="0"/>
                  </a:lnTo>
                  <a:lnTo>
                    <a:pt x="47" y="0"/>
                  </a:lnTo>
                  <a:lnTo>
                    <a:pt x="0" y="134"/>
                  </a:lnTo>
                  <a:lnTo>
                    <a:pt x="58" y="135"/>
                  </a:lnTo>
                  <a:lnTo>
                    <a:pt x="14" y="267"/>
                  </a:lnTo>
                  <a:lnTo>
                    <a:pt x="14" y="267"/>
                  </a:lnTo>
                  <a:close/>
                </a:path>
              </a:pathLst>
            </a:custGeom>
            <a:solidFill>
              <a:srgbClr val="FAD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C2853B26-EC5C-45E4-9D1D-C924989A0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" y="2166"/>
              <a:ext cx="58" cy="90"/>
            </a:xfrm>
            <a:custGeom>
              <a:avLst/>
              <a:gdLst>
                <a:gd name="T0" fmla="*/ 0 w 58"/>
                <a:gd name="T1" fmla="*/ 90 h 90"/>
                <a:gd name="T2" fmla="*/ 58 w 58"/>
                <a:gd name="T3" fmla="*/ 0 h 90"/>
                <a:gd name="T4" fmla="*/ 58 w 58"/>
                <a:gd name="T5" fmla="*/ 0 h 90"/>
                <a:gd name="T6" fmla="*/ 0 w 58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0">
                  <a:moveTo>
                    <a:pt x="0" y="90"/>
                  </a:moveTo>
                  <a:lnTo>
                    <a:pt x="58" y="0"/>
                  </a:lnTo>
                  <a:lnTo>
                    <a:pt x="58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061A0690-FB5D-4A54-9542-538EBB2C1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" y="2256"/>
              <a:ext cx="123" cy="177"/>
            </a:xfrm>
            <a:custGeom>
              <a:avLst/>
              <a:gdLst>
                <a:gd name="T0" fmla="*/ 123 w 123"/>
                <a:gd name="T1" fmla="*/ 0 h 177"/>
                <a:gd name="T2" fmla="*/ 0 w 123"/>
                <a:gd name="T3" fmla="*/ 177 h 177"/>
                <a:gd name="T4" fmla="*/ 0 w 123"/>
                <a:gd name="T5" fmla="*/ 177 h 177"/>
                <a:gd name="T6" fmla="*/ 123 w 123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77">
                  <a:moveTo>
                    <a:pt x="123" y="0"/>
                  </a:moveTo>
                  <a:lnTo>
                    <a:pt x="0" y="177"/>
                  </a:lnTo>
                  <a:lnTo>
                    <a:pt x="0" y="17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A2FF4B99-53A7-4889-B22C-74D5BABFF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" y="2166"/>
              <a:ext cx="123" cy="267"/>
            </a:xfrm>
            <a:custGeom>
              <a:avLst/>
              <a:gdLst>
                <a:gd name="T0" fmla="*/ 84 w 123"/>
                <a:gd name="T1" fmla="*/ 113 h 267"/>
                <a:gd name="T2" fmla="*/ 0 w 123"/>
                <a:gd name="T3" fmla="*/ 267 h 267"/>
                <a:gd name="T4" fmla="*/ 123 w 123"/>
                <a:gd name="T5" fmla="*/ 90 h 267"/>
                <a:gd name="T6" fmla="*/ 63 w 123"/>
                <a:gd name="T7" fmla="*/ 90 h 267"/>
                <a:gd name="T8" fmla="*/ 63 w 123"/>
                <a:gd name="T9" fmla="*/ 90 h 267"/>
                <a:gd name="T10" fmla="*/ 63 w 123"/>
                <a:gd name="T11" fmla="*/ 90 h 267"/>
                <a:gd name="T12" fmla="*/ 121 w 123"/>
                <a:gd name="T13" fmla="*/ 0 h 267"/>
                <a:gd name="T14" fmla="*/ 76 w 123"/>
                <a:gd name="T15" fmla="*/ 0 h 267"/>
                <a:gd name="T16" fmla="*/ 26 w 123"/>
                <a:gd name="T17" fmla="*/ 111 h 267"/>
                <a:gd name="T18" fmla="*/ 84 w 123"/>
                <a:gd name="T19" fmla="*/ 11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267">
                  <a:moveTo>
                    <a:pt x="84" y="113"/>
                  </a:moveTo>
                  <a:lnTo>
                    <a:pt x="0" y="267"/>
                  </a:lnTo>
                  <a:lnTo>
                    <a:pt x="123" y="90"/>
                  </a:lnTo>
                  <a:lnTo>
                    <a:pt x="63" y="90"/>
                  </a:lnTo>
                  <a:lnTo>
                    <a:pt x="63" y="90"/>
                  </a:lnTo>
                  <a:lnTo>
                    <a:pt x="63" y="90"/>
                  </a:lnTo>
                  <a:lnTo>
                    <a:pt x="121" y="0"/>
                  </a:lnTo>
                  <a:lnTo>
                    <a:pt x="76" y="0"/>
                  </a:lnTo>
                  <a:lnTo>
                    <a:pt x="26" y="111"/>
                  </a:lnTo>
                  <a:lnTo>
                    <a:pt x="84" y="113"/>
                  </a:lnTo>
                  <a:close/>
                </a:path>
              </a:pathLst>
            </a:custGeom>
            <a:solidFill>
              <a:srgbClr val="F9C2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F7461B-EDBD-4075-BB9F-6959F506667A}"/>
              </a:ext>
              <a:ext uri="{C183D7F6-B498-43B3-948B-1728B52AA6E4}">
                <adec:decorative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04571" y="3301536"/>
            <a:ext cx="503479" cy="372623"/>
            <a:chOff x="6831056" y="2631009"/>
            <a:chExt cx="986340" cy="729992"/>
          </a:xfrm>
        </p:grpSpPr>
        <p:sp>
          <p:nvSpPr>
            <p:cNvPr id="47" name="Freeform: Shape 79">
              <a:extLst>
                <a:ext uri="{FF2B5EF4-FFF2-40B4-BE49-F238E27FC236}">
                  <a16:creationId xmlns:a16="http://schemas.microsoft.com/office/drawing/2014/main" id="{BD4C8D32-061B-4ED9-9B3D-FB38B2107AE9}"/>
                </a:ext>
              </a:extLst>
            </p:cNvPr>
            <p:cNvSpPr/>
            <p:nvPr/>
          </p:nvSpPr>
          <p:spPr>
            <a:xfrm>
              <a:off x="7123053" y="2631009"/>
              <a:ext cx="169766" cy="254648"/>
            </a:xfrm>
            <a:custGeom>
              <a:avLst/>
              <a:gdLst>
                <a:gd name="connsiteX0" fmla="*/ 463205 w 485031"/>
                <a:gd name="connsiteY0" fmla="*/ 555361 h 727546"/>
                <a:gd name="connsiteX1" fmla="*/ 36377 w 485031"/>
                <a:gd name="connsiteY1" fmla="*/ 720271 h 727546"/>
                <a:gd name="connsiteX2" fmla="*/ 36377 w 485031"/>
                <a:gd name="connsiteY2" fmla="*/ 36377 h 727546"/>
                <a:gd name="connsiteX3" fmla="*/ 463205 w 485031"/>
                <a:gd name="connsiteY3" fmla="*/ 186737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031" h="727546">
                  <a:moveTo>
                    <a:pt x="463205" y="555361"/>
                  </a:moveTo>
                  <a:lnTo>
                    <a:pt x="36377" y="720271"/>
                  </a:lnTo>
                  <a:lnTo>
                    <a:pt x="36377" y="36377"/>
                  </a:lnTo>
                  <a:lnTo>
                    <a:pt x="463205" y="18673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: Shape 80">
              <a:extLst>
                <a:ext uri="{FF2B5EF4-FFF2-40B4-BE49-F238E27FC236}">
                  <a16:creationId xmlns:a16="http://schemas.microsoft.com/office/drawing/2014/main" id="{C6EF328A-619A-4DA2-8289-0AA47F64ADD2}"/>
                </a:ext>
              </a:extLst>
            </p:cNvPr>
            <p:cNvSpPr/>
            <p:nvPr/>
          </p:nvSpPr>
          <p:spPr>
            <a:xfrm>
              <a:off x="6990636" y="2632707"/>
              <a:ext cx="135813" cy="254648"/>
            </a:xfrm>
            <a:custGeom>
              <a:avLst/>
              <a:gdLst>
                <a:gd name="connsiteX0" fmla="*/ 36377 w 388024"/>
                <a:gd name="connsiteY0" fmla="*/ 147935 h 727546"/>
                <a:gd name="connsiteX1" fmla="*/ 36377 w 388024"/>
                <a:gd name="connsiteY1" fmla="*/ 594163 h 727546"/>
                <a:gd name="connsiteX2" fmla="*/ 351648 w 388024"/>
                <a:gd name="connsiteY2" fmla="*/ 715421 h 727546"/>
                <a:gd name="connsiteX3" fmla="*/ 351648 w 388024"/>
                <a:gd name="connsiteY3" fmla="*/ 36377 h 727546"/>
                <a:gd name="connsiteX4" fmla="*/ 36377 w 388024"/>
                <a:gd name="connsiteY4" fmla="*/ 147935 h 727546"/>
                <a:gd name="connsiteX5" fmla="*/ 70330 w 388024"/>
                <a:gd name="connsiteY5" fmla="*/ 560211 h 727546"/>
                <a:gd name="connsiteX6" fmla="*/ 55779 w 388024"/>
                <a:gd name="connsiteY6" fmla="*/ 555361 h 727546"/>
                <a:gd name="connsiteX7" fmla="*/ 55779 w 388024"/>
                <a:gd name="connsiteY7" fmla="*/ 186737 h 727546"/>
                <a:gd name="connsiteX8" fmla="*/ 70330 w 388024"/>
                <a:gd name="connsiteY8" fmla="*/ 181887 h 727546"/>
                <a:gd name="connsiteX9" fmla="*/ 84880 w 388024"/>
                <a:gd name="connsiteY9" fmla="*/ 177036 h 727546"/>
                <a:gd name="connsiteX10" fmla="*/ 99431 w 388024"/>
                <a:gd name="connsiteY10" fmla="*/ 172186 h 727546"/>
                <a:gd name="connsiteX11" fmla="*/ 99431 w 388024"/>
                <a:gd name="connsiteY11" fmla="*/ 574762 h 727546"/>
                <a:gd name="connsiteX12" fmla="*/ 84880 w 388024"/>
                <a:gd name="connsiteY12" fmla="*/ 565061 h 727546"/>
                <a:gd name="connsiteX13" fmla="*/ 70330 w 388024"/>
                <a:gd name="connsiteY13" fmla="*/ 560211 h 727546"/>
                <a:gd name="connsiteX14" fmla="*/ 152785 w 388024"/>
                <a:gd name="connsiteY14" fmla="*/ 579612 h 727546"/>
                <a:gd name="connsiteX15" fmla="*/ 128533 w 388024"/>
                <a:gd name="connsiteY15" fmla="*/ 574762 h 727546"/>
                <a:gd name="connsiteX16" fmla="*/ 128533 w 388024"/>
                <a:gd name="connsiteY16" fmla="*/ 162485 h 727546"/>
                <a:gd name="connsiteX17" fmla="*/ 152785 w 388024"/>
                <a:gd name="connsiteY17" fmla="*/ 157635 h 727546"/>
                <a:gd name="connsiteX18" fmla="*/ 177036 w 388024"/>
                <a:gd name="connsiteY18" fmla="*/ 152785 h 727546"/>
                <a:gd name="connsiteX19" fmla="*/ 201288 w 388024"/>
                <a:gd name="connsiteY19" fmla="*/ 147935 h 727546"/>
                <a:gd name="connsiteX20" fmla="*/ 201288 w 388024"/>
                <a:gd name="connsiteY20" fmla="*/ 599014 h 727546"/>
                <a:gd name="connsiteX21" fmla="*/ 177036 w 388024"/>
                <a:gd name="connsiteY21" fmla="*/ 594163 h 727546"/>
                <a:gd name="connsiteX22" fmla="*/ 152785 w 388024"/>
                <a:gd name="connsiteY22" fmla="*/ 579612 h 727546"/>
                <a:gd name="connsiteX23" fmla="*/ 249791 w 388024"/>
                <a:gd name="connsiteY23" fmla="*/ 613564 h 727546"/>
                <a:gd name="connsiteX24" fmla="*/ 220689 w 388024"/>
                <a:gd name="connsiteY24" fmla="*/ 603864 h 727546"/>
                <a:gd name="connsiteX25" fmla="*/ 220689 w 388024"/>
                <a:gd name="connsiteY25" fmla="*/ 138234 h 727546"/>
                <a:gd name="connsiteX26" fmla="*/ 249791 w 388024"/>
                <a:gd name="connsiteY26" fmla="*/ 128533 h 727546"/>
                <a:gd name="connsiteX27" fmla="*/ 278893 w 388024"/>
                <a:gd name="connsiteY27" fmla="*/ 118833 h 727546"/>
                <a:gd name="connsiteX28" fmla="*/ 312845 w 388024"/>
                <a:gd name="connsiteY28" fmla="*/ 109132 h 727546"/>
                <a:gd name="connsiteX29" fmla="*/ 312845 w 388024"/>
                <a:gd name="connsiteY29" fmla="*/ 632966 h 727546"/>
                <a:gd name="connsiteX30" fmla="*/ 278893 w 388024"/>
                <a:gd name="connsiteY30" fmla="*/ 623265 h 727546"/>
                <a:gd name="connsiteX31" fmla="*/ 249791 w 388024"/>
                <a:gd name="connsiteY31" fmla="*/ 613564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024" h="727546">
                  <a:moveTo>
                    <a:pt x="36377" y="147935"/>
                  </a:moveTo>
                  <a:lnTo>
                    <a:pt x="36377" y="594163"/>
                  </a:lnTo>
                  <a:lnTo>
                    <a:pt x="351648" y="715421"/>
                  </a:lnTo>
                  <a:lnTo>
                    <a:pt x="351648" y="36377"/>
                  </a:lnTo>
                  <a:lnTo>
                    <a:pt x="36377" y="147935"/>
                  </a:lnTo>
                  <a:close/>
                  <a:moveTo>
                    <a:pt x="70330" y="560211"/>
                  </a:moveTo>
                  <a:lnTo>
                    <a:pt x="55779" y="555361"/>
                  </a:lnTo>
                  <a:lnTo>
                    <a:pt x="55779" y="186737"/>
                  </a:lnTo>
                  <a:lnTo>
                    <a:pt x="70330" y="181887"/>
                  </a:lnTo>
                  <a:lnTo>
                    <a:pt x="84880" y="177036"/>
                  </a:lnTo>
                  <a:lnTo>
                    <a:pt x="99431" y="172186"/>
                  </a:lnTo>
                  <a:lnTo>
                    <a:pt x="99431" y="574762"/>
                  </a:lnTo>
                  <a:lnTo>
                    <a:pt x="84880" y="565061"/>
                  </a:lnTo>
                  <a:lnTo>
                    <a:pt x="70330" y="560211"/>
                  </a:lnTo>
                  <a:close/>
                  <a:moveTo>
                    <a:pt x="152785" y="579612"/>
                  </a:moveTo>
                  <a:lnTo>
                    <a:pt x="128533" y="574762"/>
                  </a:lnTo>
                  <a:lnTo>
                    <a:pt x="128533" y="162485"/>
                  </a:lnTo>
                  <a:lnTo>
                    <a:pt x="152785" y="157635"/>
                  </a:lnTo>
                  <a:lnTo>
                    <a:pt x="177036" y="152785"/>
                  </a:lnTo>
                  <a:lnTo>
                    <a:pt x="201288" y="147935"/>
                  </a:lnTo>
                  <a:lnTo>
                    <a:pt x="201288" y="599014"/>
                  </a:lnTo>
                  <a:lnTo>
                    <a:pt x="177036" y="594163"/>
                  </a:lnTo>
                  <a:lnTo>
                    <a:pt x="152785" y="579612"/>
                  </a:lnTo>
                  <a:close/>
                  <a:moveTo>
                    <a:pt x="249791" y="613564"/>
                  </a:moveTo>
                  <a:lnTo>
                    <a:pt x="220689" y="603864"/>
                  </a:lnTo>
                  <a:lnTo>
                    <a:pt x="220689" y="138234"/>
                  </a:lnTo>
                  <a:lnTo>
                    <a:pt x="249791" y="128533"/>
                  </a:lnTo>
                  <a:lnTo>
                    <a:pt x="278893" y="118833"/>
                  </a:lnTo>
                  <a:lnTo>
                    <a:pt x="312845" y="109132"/>
                  </a:lnTo>
                  <a:lnTo>
                    <a:pt x="312845" y="632966"/>
                  </a:lnTo>
                  <a:lnTo>
                    <a:pt x="278893" y="623265"/>
                  </a:lnTo>
                  <a:lnTo>
                    <a:pt x="249791" y="613564"/>
                  </a:lnTo>
                  <a:close/>
                </a:path>
              </a:pathLst>
            </a:custGeom>
            <a:solidFill>
              <a:srgbClr val="00BC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: Shape 83">
              <a:extLst>
                <a:ext uri="{FF2B5EF4-FFF2-40B4-BE49-F238E27FC236}">
                  <a16:creationId xmlns:a16="http://schemas.microsoft.com/office/drawing/2014/main" id="{AEFE997B-FEF7-4947-A1D7-3E94B62F870D}"/>
                </a:ext>
              </a:extLst>
            </p:cNvPr>
            <p:cNvSpPr/>
            <p:nvPr/>
          </p:nvSpPr>
          <p:spPr>
            <a:xfrm>
              <a:off x="7467678" y="2631009"/>
              <a:ext cx="169766" cy="254648"/>
            </a:xfrm>
            <a:custGeom>
              <a:avLst/>
              <a:gdLst>
                <a:gd name="connsiteX0" fmla="*/ 458354 w 485031"/>
                <a:gd name="connsiteY0" fmla="*/ 555361 h 727546"/>
                <a:gd name="connsiteX1" fmla="*/ 36377 w 485031"/>
                <a:gd name="connsiteY1" fmla="*/ 720271 h 727546"/>
                <a:gd name="connsiteX2" fmla="*/ 36377 w 485031"/>
                <a:gd name="connsiteY2" fmla="*/ 36377 h 727546"/>
                <a:gd name="connsiteX3" fmla="*/ 458354 w 485031"/>
                <a:gd name="connsiteY3" fmla="*/ 186737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031" h="727546">
                  <a:moveTo>
                    <a:pt x="458354" y="555361"/>
                  </a:moveTo>
                  <a:lnTo>
                    <a:pt x="36377" y="720271"/>
                  </a:lnTo>
                  <a:lnTo>
                    <a:pt x="36377" y="36377"/>
                  </a:lnTo>
                  <a:lnTo>
                    <a:pt x="458354" y="18673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: Shape 106">
              <a:extLst>
                <a:ext uri="{FF2B5EF4-FFF2-40B4-BE49-F238E27FC236}">
                  <a16:creationId xmlns:a16="http://schemas.microsoft.com/office/drawing/2014/main" id="{22393AC2-92E2-41B4-82C6-0E23F1C00628}"/>
                </a:ext>
              </a:extLst>
            </p:cNvPr>
            <p:cNvSpPr/>
            <p:nvPr/>
          </p:nvSpPr>
          <p:spPr>
            <a:xfrm>
              <a:off x="7335261" y="2632707"/>
              <a:ext cx="135813" cy="254648"/>
            </a:xfrm>
            <a:custGeom>
              <a:avLst/>
              <a:gdLst>
                <a:gd name="connsiteX0" fmla="*/ 36377 w 388024"/>
                <a:gd name="connsiteY0" fmla="*/ 147935 h 727546"/>
                <a:gd name="connsiteX1" fmla="*/ 36377 w 388024"/>
                <a:gd name="connsiteY1" fmla="*/ 594163 h 727546"/>
                <a:gd name="connsiteX2" fmla="*/ 351648 w 388024"/>
                <a:gd name="connsiteY2" fmla="*/ 715421 h 727546"/>
                <a:gd name="connsiteX3" fmla="*/ 351648 w 388024"/>
                <a:gd name="connsiteY3" fmla="*/ 36377 h 727546"/>
                <a:gd name="connsiteX4" fmla="*/ 36377 w 388024"/>
                <a:gd name="connsiteY4" fmla="*/ 147935 h 727546"/>
                <a:gd name="connsiteX5" fmla="*/ 70329 w 388024"/>
                <a:gd name="connsiteY5" fmla="*/ 560211 h 727546"/>
                <a:gd name="connsiteX6" fmla="*/ 50928 w 388024"/>
                <a:gd name="connsiteY6" fmla="*/ 555361 h 727546"/>
                <a:gd name="connsiteX7" fmla="*/ 50928 w 388024"/>
                <a:gd name="connsiteY7" fmla="*/ 186737 h 727546"/>
                <a:gd name="connsiteX8" fmla="*/ 65479 w 388024"/>
                <a:gd name="connsiteY8" fmla="*/ 181887 h 727546"/>
                <a:gd name="connsiteX9" fmla="*/ 80030 w 388024"/>
                <a:gd name="connsiteY9" fmla="*/ 177036 h 727546"/>
                <a:gd name="connsiteX10" fmla="*/ 94581 w 388024"/>
                <a:gd name="connsiteY10" fmla="*/ 172186 h 727546"/>
                <a:gd name="connsiteX11" fmla="*/ 94581 w 388024"/>
                <a:gd name="connsiteY11" fmla="*/ 574762 h 727546"/>
                <a:gd name="connsiteX12" fmla="*/ 84880 w 388024"/>
                <a:gd name="connsiteY12" fmla="*/ 565061 h 727546"/>
                <a:gd name="connsiteX13" fmla="*/ 70329 w 388024"/>
                <a:gd name="connsiteY13" fmla="*/ 560211 h 727546"/>
                <a:gd name="connsiteX14" fmla="*/ 152785 w 388024"/>
                <a:gd name="connsiteY14" fmla="*/ 579612 h 727546"/>
                <a:gd name="connsiteX15" fmla="*/ 128533 w 388024"/>
                <a:gd name="connsiteY15" fmla="*/ 574762 h 727546"/>
                <a:gd name="connsiteX16" fmla="*/ 128533 w 388024"/>
                <a:gd name="connsiteY16" fmla="*/ 162485 h 727546"/>
                <a:gd name="connsiteX17" fmla="*/ 152785 w 388024"/>
                <a:gd name="connsiteY17" fmla="*/ 157635 h 727546"/>
                <a:gd name="connsiteX18" fmla="*/ 177036 w 388024"/>
                <a:gd name="connsiteY18" fmla="*/ 152785 h 727546"/>
                <a:gd name="connsiteX19" fmla="*/ 196438 w 388024"/>
                <a:gd name="connsiteY19" fmla="*/ 147935 h 727546"/>
                <a:gd name="connsiteX20" fmla="*/ 196438 w 388024"/>
                <a:gd name="connsiteY20" fmla="*/ 599014 h 727546"/>
                <a:gd name="connsiteX21" fmla="*/ 172186 w 388024"/>
                <a:gd name="connsiteY21" fmla="*/ 594163 h 727546"/>
                <a:gd name="connsiteX22" fmla="*/ 152785 w 388024"/>
                <a:gd name="connsiteY22" fmla="*/ 579612 h 727546"/>
                <a:gd name="connsiteX23" fmla="*/ 249791 w 388024"/>
                <a:gd name="connsiteY23" fmla="*/ 613564 h 727546"/>
                <a:gd name="connsiteX24" fmla="*/ 220689 w 388024"/>
                <a:gd name="connsiteY24" fmla="*/ 603864 h 727546"/>
                <a:gd name="connsiteX25" fmla="*/ 220689 w 388024"/>
                <a:gd name="connsiteY25" fmla="*/ 138234 h 727546"/>
                <a:gd name="connsiteX26" fmla="*/ 249791 w 388024"/>
                <a:gd name="connsiteY26" fmla="*/ 128533 h 727546"/>
                <a:gd name="connsiteX27" fmla="*/ 278893 w 388024"/>
                <a:gd name="connsiteY27" fmla="*/ 118833 h 727546"/>
                <a:gd name="connsiteX28" fmla="*/ 312845 w 388024"/>
                <a:gd name="connsiteY28" fmla="*/ 109132 h 727546"/>
                <a:gd name="connsiteX29" fmla="*/ 312845 w 388024"/>
                <a:gd name="connsiteY29" fmla="*/ 632966 h 727546"/>
                <a:gd name="connsiteX30" fmla="*/ 278893 w 388024"/>
                <a:gd name="connsiteY30" fmla="*/ 623265 h 727546"/>
                <a:gd name="connsiteX31" fmla="*/ 249791 w 388024"/>
                <a:gd name="connsiteY31" fmla="*/ 613564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024" h="727546">
                  <a:moveTo>
                    <a:pt x="36377" y="147935"/>
                  </a:moveTo>
                  <a:lnTo>
                    <a:pt x="36377" y="594163"/>
                  </a:lnTo>
                  <a:lnTo>
                    <a:pt x="351648" y="715421"/>
                  </a:lnTo>
                  <a:lnTo>
                    <a:pt x="351648" y="36377"/>
                  </a:lnTo>
                  <a:lnTo>
                    <a:pt x="36377" y="147935"/>
                  </a:lnTo>
                  <a:close/>
                  <a:moveTo>
                    <a:pt x="70329" y="560211"/>
                  </a:moveTo>
                  <a:lnTo>
                    <a:pt x="50928" y="555361"/>
                  </a:lnTo>
                  <a:lnTo>
                    <a:pt x="50928" y="186737"/>
                  </a:lnTo>
                  <a:lnTo>
                    <a:pt x="65479" y="181887"/>
                  </a:lnTo>
                  <a:lnTo>
                    <a:pt x="80030" y="177036"/>
                  </a:lnTo>
                  <a:lnTo>
                    <a:pt x="94581" y="172186"/>
                  </a:lnTo>
                  <a:lnTo>
                    <a:pt x="94581" y="574762"/>
                  </a:lnTo>
                  <a:lnTo>
                    <a:pt x="84880" y="565061"/>
                  </a:lnTo>
                  <a:lnTo>
                    <a:pt x="70329" y="560211"/>
                  </a:lnTo>
                  <a:close/>
                  <a:moveTo>
                    <a:pt x="152785" y="579612"/>
                  </a:moveTo>
                  <a:lnTo>
                    <a:pt x="128533" y="574762"/>
                  </a:lnTo>
                  <a:lnTo>
                    <a:pt x="128533" y="162485"/>
                  </a:lnTo>
                  <a:lnTo>
                    <a:pt x="152785" y="157635"/>
                  </a:lnTo>
                  <a:lnTo>
                    <a:pt x="177036" y="152785"/>
                  </a:lnTo>
                  <a:lnTo>
                    <a:pt x="196438" y="147935"/>
                  </a:lnTo>
                  <a:lnTo>
                    <a:pt x="196438" y="599014"/>
                  </a:lnTo>
                  <a:lnTo>
                    <a:pt x="172186" y="594163"/>
                  </a:lnTo>
                  <a:lnTo>
                    <a:pt x="152785" y="579612"/>
                  </a:lnTo>
                  <a:close/>
                  <a:moveTo>
                    <a:pt x="249791" y="613564"/>
                  </a:moveTo>
                  <a:lnTo>
                    <a:pt x="220689" y="603864"/>
                  </a:lnTo>
                  <a:lnTo>
                    <a:pt x="220689" y="138234"/>
                  </a:lnTo>
                  <a:lnTo>
                    <a:pt x="249791" y="128533"/>
                  </a:lnTo>
                  <a:lnTo>
                    <a:pt x="278893" y="118833"/>
                  </a:lnTo>
                  <a:lnTo>
                    <a:pt x="312845" y="109132"/>
                  </a:lnTo>
                  <a:lnTo>
                    <a:pt x="312845" y="632966"/>
                  </a:lnTo>
                  <a:lnTo>
                    <a:pt x="278893" y="623265"/>
                  </a:lnTo>
                  <a:lnTo>
                    <a:pt x="249791" y="613564"/>
                  </a:lnTo>
                  <a:close/>
                </a:path>
              </a:pathLst>
            </a:custGeom>
            <a:solidFill>
              <a:srgbClr val="00BC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: Shape 107">
              <a:extLst>
                <a:ext uri="{FF2B5EF4-FFF2-40B4-BE49-F238E27FC236}">
                  <a16:creationId xmlns:a16="http://schemas.microsoft.com/office/drawing/2014/main" id="{50A64DC3-C00E-4C0D-B954-4BBB0A594905}"/>
                </a:ext>
              </a:extLst>
            </p:cNvPr>
            <p:cNvSpPr/>
            <p:nvPr/>
          </p:nvSpPr>
          <p:spPr>
            <a:xfrm>
              <a:off x="7123053" y="3104655"/>
              <a:ext cx="169766" cy="254648"/>
            </a:xfrm>
            <a:custGeom>
              <a:avLst/>
              <a:gdLst>
                <a:gd name="connsiteX0" fmla="*/ 463205 w 485031"/>
                <a:gd name="connsiteY0" fmla="*/ 550510 h 727546"/>
                <a:gd name="connsiteX1" fmla="*/ 36377 w 485031"/>
                <a:gd name="connsiteY1" fmla="*/ 715421 h 727546"/>
                <a:gd name="connsiteX2" fmla="*/ 36377 w 485031"/>
                <a:gd name="connsiteY2" fmla="*/ 36377 h 727546"/>
                <a:gd name="connsiteX3" fmla="*/ 463205 w 485031"/>
                <a:gd name="connsiteY3" fmla="*/ 181887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031" h="727546">
                  <a:moveTo>
                    <a:pt x="463205" y="550510"/>
                  </a:moveTo>
                  <a:lnTo>
                    <a:pt x="36377" y="715421"/>
                  </a:lnTo>
                  <a:lnTo>
                    <a:pt x="36377" y="36377"/>
                  </a:lnTo>
                  <a:lnTo>
                    <a:pt x="463205" y="1818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: Shape 108">
              <a:extLst>
                <a:ext uri="{FF2B5EF4-FFF2-40B4-BE49-F238E27FC236}">
                  <a16:creationId xmlns:a16="http://schemas.microsoft.com/office/drawing/2014/main" id="{3FB16B8A-A377-4A12-9DFC-FD475E313BA2}"/>
                </a:ext>
              </a:extLst>
            </p:cNvPr>
            <p:cNvSpPr/>
            <p:nvPr/>
          </p:nvSpPr>
          <p:spPr>
            <a:xfrm>
              <a:off x="6990636" y="3106353"/>
              <a:ext cx="135813" cy="254648"/>
            </a:xfrm>
            <a:custGeom>
              <a:avLst/>
              <a:gdLst>
                <a:gd name="connsiteX0" fmla="*/ 36377 w 388024"/>
                <a:gd name="connsiteY0" fmla="*/ 147934 h 727546"/>
                <a:gd name="connsiteX1" fmla="*/ 36377 w 388024"/>
                <a:gd name="connsiteY1" fmla="*/ 594163 h 727546"/>
                <a:gd name="connsiteX2" fmla="*/ 351648 w 388024"/>
                <a:gd name="connsiteY2" fmla="*/ 715421 h 727546"/>
                <a:gd name="connsiteX3" fmla="*/ 351648 w 388024"/>
                <a:gd name="connsiteY3" fmla="*/ 36377 h 727546"/>
                <a:gd name="connsiteX4" fmla="*/ 36377 w 388024"/>
                <a:gd name="connsiteY4" fmla="*/ 147934 h 727546"/>
                <a:gd name="connsiteX5" fmla="*/ 70330 w 388024"/>
                <a:gd name="connsiteY5" fmla="*/ 560211 h 727546"/>
                <a:gd name="connsiteX6" fmla="*/ 55779 w 388024"/>
                <a:gd name="connsiteY6" fmla="*/ 555361 h 727546"/>
                <a:gd name="connsiteX7" fmla="*/ 55779 w 388024"/>
                <a:gd name="connsiteY7" fmla="*/ 186737 h 727546"/>
                <a:gd name="connsiteX8" fmla="*/ 70330 w 388024"/>
                <a:gd name="connsiteY8" fmla="*/ 181887 h 727546"/>
                <a:gd name="connsiteX9" fmla="*/ 84880 w 388024"/>
                <a:gd name="connsiteY9" fmla="*/ 177036 h 727546"/>
                <a:gd name="connsiteX10" fmla="*/ 99431 w 388024"/>
                <a:gd name="connsiteY10" fmla="*/ 172186 h 727546"/>
                <a:gd name="connsiteX11" fmla="*/ 99431 w 388024"/>
                <a:gd name="connsiteY11" fmla="*/ 569912 h 727546"/>
                <a:gd name="connsiteX12" fmla="*/ 84880 w 388024"/>
                <a:gd name="connsiteY12" fmla="*/ 565061 h 727546"/>
                <a:gd name="connsiteX13" fmla="*/ 70330 w 388024"/>
                <a:gd name="connsiteY13" fmla="*/ 560211 h 727546"/>
                <a:gd name="connsiteX14" fmla="*/ 152785 w 388024"/>
                <a:gd name="connsiteY14" fmla="*/ 579612 h 727546"/>
                <a:gd name="connsiteX15" fmla="*/ 128533 w 388024"/>
                <a:gd name="connsiteY15" fmla="*/ 574762 h 727546"/>
                <a:gd name="connsiteX16" fmla="*/ 128533 w 388024"/>
                <a:gd name="connsiteY16" fmla="*/ 162485 h 727546"/>
                <a:gd name="connsiteX17" fmla="*/ 152785 w 388024"/>
                <a:gd name="connsiteY17" fmla="*/ 157635 h 727546"/>
                <a:gd name="connsiteX18" fmla="*/ 177036 w 388024"/>
                <a:gd name="connsiteY18" fmla="*/ 152785 h 727546"/>
                <a:gd name="connsiteX19" fmla="*/ 201288 w 388024"/>
                <a:gd name="connsiteY19" fmla="*/ 147934 h 727546"/>
                <a:gd name="connsiteX20" fmla="*/ 201288 w 388024"/>
                <a:gd name="connsiteY20" fmla="*/ 599013 h 727546"/>
                <a:gd name="connsiteX21" fmla="*/ 177036 w 388024"/>
                <a:gd name="connsiteY21" fmla="*/ 594163 h 727546"/>
                <a:gd name="connsiteX22" fmla="*/ 152785 w 388024"/>
                <a:gd name="connsiteY22" fmla="*/ 579612 h 727546"/>
                <a:gd name="connsiteX23" fmla="*/ 249791 w 388024"/>
                <a:gd name="connsiteY23" fmla="*/ 613565 h 727546"/>
                <a:gd name="connsiteX24" fmla="*/ 220689 w 388024"/>
                <a:gd name="connsiteY24" fmla="*/ 603864 h 727546"/>
                <a:gd name="connsiteX25" fmla="*/ 220689 w 388024"/>
                <a:gd name="connsiteY25" fmla="*/ 133384 h 727546"/>
                <a:gd name="connsiteX26" fmla="*/ 249791 w 388024"/>
                <a:gd name="connsiteY26" fmla="*/ 128533 h 727546"/>
                <a:gd name="connsiteX27" fmla="*/ 278893 w 388024"/>
                <a:gd name="connsiteY27" fmla="*/ 118833 h 727546"/>
                <a:gd name="connsiteX28" fmla="*/ 312845 w 388024"/>
                <a:gd name="connsiteY28" fmla="*/ 109132 h 727546"/>
                <a:gd name="connsiteX29" fmla="*/ 312845 w 388024"/>
                <a:gd name="connsiteY29" fmla="*/ 632966 h 727546"/>
                <a:gd name="connsiteX30" fmla="*/ 278893 w 388024"/>
                <a:gd name="connsiteY30" fmla="*/ 618415 h 727546"/>
                <a:gd name="connsiteX31" fmla="*/ 249791 w 388024"/>
                <a:gd name="connsiteY31" fmla="*/ 613565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024" h="727546">
                  <a:moveTo>
                    <a:pt x="36377" y="147934"/>
                  </a:moveTo>
                  <a:lnTo>
                    <a:pt x="36377" y="594163"/>
                  </a:lnTo>
                  <a:lnTo>
                    <a:pt x="351648" y="715421"/>
                  </a:lnTo>
                  <a:lnTo>
                    <a:pt x="351648" y="36377"/>
                  </a:lnTo>
                  <a:lnTo>
                    <a:pt x="36377" y="147934"/>
                  </a:lnTo>
                  <a:close/>
                  <a:moveTo>
                    <a:pt x="70330" y="560211"/>
                  </a:moveTo>
                  <a:lnTo>
                    <a:pt x="55779" y="555361"/>
                  </a:lnTo>
                  <a:lnTo>
                    <a:pt x="55779" y="186737"/>
                  </a:lnTo>
                  <a:lnTo>
                    <a:pt x="70330" y="181887"/>
                  </a:lnTo>
                  <a:lnTo>
                    <a:pt x="84880" y="177036"/>
                  </a:lnTo>
                  <a:lnTo>
                    <a:pt x="99431" y="172186"/>
                  </a:lnTo>
                  <a:lnTo>
                    <a:pt x="99431" y="569912"/>
                  </a:lnTo>
                  <a:lnTo>
                    <a:pt x="84880" y="565061"/>
                  </a:lnTo>
                  <a:lnTo>
                    <a:pt x="70330" y="560211"/>
                  </a:lnTo>
                  <a:close/>
                  <a:moveTo>
                    <a:pt x="152785" y="579612"/>
                  </a:moveTo>
                  <a:lnTo>
                    <a:pt x="128533" y="574762"/>
                  </a:lnTo>
                  <a:lnTo>
                    <a:pt x="128533" y="162485"/>
                  </a:lnTo>
                  <a:lnTo>
                    <a:pt x="152785" y="157635"/>
                  </a:lnTo>
                  <a:lnTo>
                    <a:pt x="177036" y="152785"/>
                  </a:lnTo>
                  <a:lnTo>
                    <a:pt x="201288" y="147934"/>
                  </a:lnTo>
                  <a:lnTo>
                    <a:pt x="201288" y="599013"/>
                  </a:lnTo>
                  <a:lnTo>
                    <a:pt x="177036" y="594163"/>
                  </a:lnTo>
                  <a:lnTo>
                    <a:pt x="152785" y="579612"/>
                  </a:lnTo>
                  <a:close/>
                  <a:moveTo>
                    <a:pt x="249791" y="613565"/>
                  </a:moveTo>
                  <a:lnTo>
                    <a:pt x="220689" y="603864"/>
                  </a:lnTo>
                  <a:lnTo>
                    <a:pt x="220689" y="133384"/>
                  </a:lnTo>
                  <a:lnTo>
                    <a:pt x="249791" y="128533"/>
                  </a:lnTo>
                  <a:lnTo>
                    <a:pt x="278893" y="118833"/>
                  </a:lnTo>
                  <a:lnTo>
                    <a:pt x="312845" y="109132"/>
                  </a:lnTo>
                  <a:lnTo>
                    <a:pt x="312845" y="632966"/>
                  </a:lnTo>
                  <a:lnTo>
                    <a:pt x="278893" y="618415"/>
                  </a:lnTo>
                  <a:lnTo>
                    <a:pt x="249791" y="613565"/>
                  </a:lnTo>
                  <a:close/>
                </a:path>
              </a:pathLst>
            </a:custGeom>
            <a:solidFill>
              <a:srgbClr val="00BC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: Shape 111">
              <a:extLst>
                <a:ext uri="{FF2B5EF4-FFF2-40B4-BE49-F238E27FC236}">
                  <a16:creationId xmlns:a16="http://schemas.microsoft.com/office/drawing/2014/main" id="{E3C7046A-2604-4D84-9701-30C80C5C5058}"/>
                </a:ext>
              </a:extLst>
            </p:cNvPr>
            <p:cNvSpPr/>
            <p:nvPr/>
          </p:nvSpPr>
          <p:spPr>
            <a:xfrm>
              <a:off x="7467678" y="3104655"/>
              <a:ext cx="169766" cy="254648"/>
            </a:xfrm>
            <a:custGeom>
              <a:avLst/>
              <a:gdLst>
                <a:gd name="connsiteX0" fmla="*/ 458354 w 485031"/>
                <a:gd name="connsiteY0" fmla="*/ 550510 h 727546"/>
                <a:gd name="connsiteX1" fmla="*/ 36377 w 485031"/>
                <a:gd name="connsiteY1" fmla="*/ 715421 h 727546"/>
                <a:gd name="connsiteX2" fmla="*/ 36377 w 485031"/>
                <a:gd name="connsiteY2" fmla="*/ 36377 h 727546"/>
                <a:gd name="connsiteX3" fmla="*/ 458354 w 485031"/>
                <a:gd name="connsiteY3" fmla="*/ 181887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031" h="727546">
                  <a:moveTo>
                    <a:pt x="458354" y="550510"/>
                  </a:moveTo>
                  <a:lnTo>
                    <a:pt x="36377" y="715421"/>
                  </a:lnTo>
                  <a:lnTo>
                    <a:pt x="36377" y="36377"/>
                  </a:lnTo>
                  <a:lnTo>
                    <a:pt x="458354" y="1818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: Shape 117">
              <a:extLst>
                <a:ext uri="{FF2B5EF4-FFF2-40B4-BE49-F238E27FC236}">
                  <a16:creationId xmlns:a16="http://schemas.microsoft.com/office/drawing/2014/main" id="{88404095-B658-4801-A743-C877FAEB3BED}"/>
                </a:ext>
              </a:extLst>
            </p:cNvPr>
            <p:cNvSpPr/>
            <p:nvPr/>
          </p:nvSpPr>
          <p:spPr>
            <a:xfrm>
              <a:off x="7335261" y="3106353"/>
              <a:ext cx="135813" cy="254648"/>
            </a:xfrm>
            <a:custGeom>
              <a:avLst/>
              <a:gdLst>
                <a:gd name="connsiteX0" fmla="*/ 36377 w 388024"/>
                <a:gd name="connsiteY0" fmla="*/ 147934 h 727546"/>
                <a:gd name="connsiteX1" fmla="*/ 36377 w 388024"/>
                <a:gd name="connsiteY1" fmla="*/ 594163 h 727546"/>
                <a:gd name="connsiteX2" fmla="*/ 351648 w 388024"/>
                <a:gd name="connsiteY2" fmla="*/ 715421 h 727546"/>
                <a:gd name="connsiteX3" fmla="*/ 351648 w 388024"/>
                <a:gd name="connsiteY3" fmla="*/ 36377 h 727546"/>
                <a:gd name="connsiteX4" fmla="*/ 36377 w 388024"/>
                <a:gd name="connsiteY4" fmla="*/ 147934 h 727546"/>
                <a:gd name="connsiteX5" fmla="*/ 70329 w 388024"/>
                <a:gd name="connsiteY5" fmla="*/ 560211 h 727546"/>
                <a:gd name="connsiteX6" fmla="*/ 50928 w 388024"/>
                <a:gd name="connsiteY6" fmla="*/ 550510 h 727546"/>
                <a:gd name="connsiteX7" fmla="*/ 50928 w 388024"/>
                <a:gd name="connsiteY7" fmla="*/ 181887 h 727546"/>
                <a:gd name="connsiteX8" fmla="*/ 65479 w 388024"/>
                <a:gd name="connsiteY8" fmla="*/ 177036 h 727546"/>
                <a:gd name="connsiteX9" fmla="*/ 80030 w 388024"/>
                <a:gd name="connsiteY9" fmla="*/ 172186 h 727546"/>
                <a:gd name="connsiteX10" fmla="*/ 94581 w 388024"/>
                <a:gd name="connsiteY10" fmla="*/ 167336 h 727546"/>
                <a:gd name="connsiteX11" fmla="*/ 94581 w 388024"/>
                <a:gd name="connsiteY11" fmla="*/ 569912 h 727546"/>
                <a:gd name="connsiteX12" fmla="*/ 80030 w 388024"/>
                <a:gd name="connsiteY12" fmla="*/ 565061 h 727546"/>
                <a:gd name="connsiteX13" fmla="*/ 70329 w 388024"/>
                <a:gd name="connsiteY13" fmla="*/ 560211 h 727546"/>
                <a:gd name="connsiteX14" fmla="*/ 152785 w 388024"/>
                <a:gd name="connsiteY14" fmla="*/ 579612 h 727546"/>
                <a:gd name="connsiteX15" fmla="*/ 128533 w 388024"/>
                <a:gd name="connsiteY15" fmla="*/ 574762 h 727546"/>
                <a:gd name="connsiteX16" fmla="*/ 128533 w 388024"/>
                <a:gd name="connsiteY16" fmla="*/ 162485 h 727546"/>
                <a:gd name="connsiteX17" fmla="*/ 152785 w 388024"/>
                <a:gd name="connsiteY17" fmla="*/ 157635 h 727546"/>
                <a:gd name="connsiteX18" fmla="*/ 177036 w 388024"/>
                <a:gd name="connsiteY18" fmla="*/ 152785 h 727546"/>
                <a:gd name="connsiteX19" fmla="*/ 201288 w 388024"/>
                <a:gd name="connsiteY19" fmla="*/ 147934 h 727546"/>
                <a:gd name="connsiteX20" fmla="*/ 201288 w 388024"/>
                <a:gd name="connsiteY20" fmla="*/ 599013 h 727546"/>
                <a:gd name="connsiteX21" fmla="*/ 177036 w 388024"/>
                <a:gd name="connsiteY21" fmla="*/ 594163 h 727546"/>
                <a:gd name="connsiteX22" fmla="*/ 152785 w 388024"/>
                <a:gd name="connsiteY22" fmla="*/ 579612 h 727546"/>
                <a:gd name="connsiteX23" fmla="*/ 249791 w 388024"/>
                <a:gd name="connsiteY23" fmla="*/ 613565 h 727546"/>
                <a:gd name="connsiteX24" fmla="*/ 220689 w 388024"/>
                <a:gd name="connsiteY24" fmla="*/ 603864 h 727546"/>
                <a:gd name="connsiteX25" fmla="*/ 220689 w 388024"/>
                <a:gd name="connsiteY25" fmla="*/ 133384 h 727546"/>
                <a:gd name="connsiteX26" fmla="*/ 249791 w 388024"/>
                <a:gd name="connsiteY26" fmla="*/ 128533 h 727546"/>
                <a:gd name="connsiteX27" fmla="*/ 278893 w 388024"/>
                <a:gd name="connsiteY27" fmla="*/ 118833 h 727546"/>
                <a:gd name="connsiteX28" fmla="*/ 312845 w 388024"/>
                <a:gd name="connsiteY28" fmla="*/ 109132 h 727546"/>
                <a:gd name="connsiteX29" fmla="*/ 312845 w 388024"/>
                <a:gd name="connsiteY29" fmla="*/ 632966 h 727546"/>
                <a:gd name="connsiteX30" fmla="*/ 278893 w 388024"/>
                <a:gd name="connsiteY30" fmla="*/ 618415 h 727546"/>
                <a:gd name="connsiteX31" fmla="*/ 249791 w 388024"/>
                <a:gd name="connsiteY31" fmla="*/ 613565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024" h="727546">
                  <a:moveTo>
                    <a:pt x="36377" y="147934"/>
                  </a:moveTo>
                  <a:lnTo>
                    <a:pt x="36377" y="594163"/>
                  </a:lnTo>
                  <a:lnTo>
                    <a:pt x="351648" y="715421"/>
                  </a:lnTo>
                  <a:lnTo>
                    <a:pt x="351648" y="36377"/>
                  </a:lnTo>
                  <a:lnTo>
                    <a:pt x="36377" y="147934"/>
                  </a:lnTo>
                  <a:close/>
                  <a:moveTo>
                    <a:pt x="70329" y="560211"/>
                  </a:moveTo>
                  <a:lnTo>
                    <a:pt x="50928" y="550510"/>
                  </a:lnTo>
                  <a:lnTo>
                    <a:pt x="50928" y="181887"/>
                  </a:lnTo>
                  <a:lnTo>
                    <a:pt x="65479" y="177036"/>
                  </a:lnTo>
                  <a:lnTo>
                    <a:pt x="80030" y="172186"/>
                  </a:lnTo>
                  <a:lnTo>
                    <a:pt x="94581" y="167336"/>
                  </a:lnTo>
                  <a:lnTo>
                    <a:pt x="94581" y="569912"/>
                  </a:lnTo>
                  <a:lnTo>
                    <a:pt x="80030" y="565061"/>
                  </a:lnTo>
                  <a:lnTo>
                    <a:pt x="70329" y="560211"/>
                  </a:lnTo>
                  <a:close/>
                  <a:moveTo>
                    <a:pt x="152785" y="579612"/>
                  </a:moveTo>
                  <a:lnTo>
                    <a:pt x="128533" y="574762"/>
                  </a:lnTo>
                  <a:lnTo>
                    <a:pt x="128533" y="162485"/>
                  </a:lnTo>
                  <a:lnTo>
                    <a:pt x="152785" y="157635"/>
                  </a:lnTo>
                  <a:lnTo>
                    <a:pt x="177036" y="152785"/>
                  </a:lnTo>
                  <a:lnTo>
                    <a:pt x="201288" y="147934"/>
                  </a:lnTo>
                  <a:lnTo>
                    <a:pt x="201288" y="599013"/>
                  </a:lnTo>
                  <a:lnTo>
                    <a:pt x="177036" y="594163"/>
                  </a:lnTo>
                  <a:lnTo>
                    <a:pt x="152785" y="579612"/>
                  </a:lnTo>
                  <a:close/>
                  <a:moveTo>
                    <a:pt x="249791" y="613565"/>
                  </a:moveTo>
                  <a:lnTo>
                    <a:pt x="220689" y="603864"/>
                  </a:lnTo>
                  <a:lnTo>
                    <a:pt x="220689" y="133384"/>
                  </a:lnTo>
                  <a:lnTo>
                    <a:pt x="249791" y="128533"/>
                  </a:lnTo>
                  <a:lnTo>
                    <a:pt x="278893" y="118833"/>
                  </a:lnTo>
                  <a:lnTo>
                    <a:pt x="312845" y="109132"/>
                  </a:lnTo>
                  <a:lnTo>
                    <a:pt x="312845" y="632966"/>
                  </a:lnTo>
                  <a:lnTo>
                    <a:pt x="278893" y="618415"/>
                  </a:lnTo>
                  <a:lnTo>
                    <a:pt x="249791" y="613565"/>
                  </a:lnTo>
                  <a:close/>
                </a:path>
              </a:pathLst>
            </a:custGeom>
            <a:solidFill>
              <a:srgbClr val="00BC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: Shape 118">
              <a:extLst>
                <a:ext uri="{FF2B5EF4-FFF2-40B4-BE49-F238E27FC236}">
                  <a16:creationId xmlns:a16="http://schemas.microsoft.com/office/drawing/2014/main" id="{98544BC8-0187-49E9-8EFB-1B16F482A2C3}"/>
                </a:ext>
              </a:extLst>
            </p:cNvPr>
            <p:cNvSpPr/>
            <p:nvPr/>
          </p:nvSpPr>
          <p:spPr>
            <a:xfrm>
              <a:off x="7308098" y="2866983"/>
              <a:ext cx="169766" cy="254648"/>
            </a:xfrm>
            <a:custGeom>
              <a:avLst/>
              <a:gdLst>
                <a:gd name="connsiteX0" fmla="*/ 453504 w 485031"/>
                <a:gd name="connsiteY0" fmla="*/ 555361 h 727546"/>
                <a:gd name="connsiteX1" fmla="*/ 36377 w 485031"/>
                <a:gd name="connsiteY1" fmla="*/ 715421 h 727546"/>
                <a:gd name="connsiteX2" fmla="*/ 36377 w 485031"/>
                <a:gd name="connsiteY2" fmla="*/ 36377 h 727546"/>
                <a:gd name="connsiteX3" fmla="*/ 453504 w 485031"/>
                <a:gd name="connsiteY3" fmla="*/ 186737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031" h="727546">
                  <a:moveTo>
                    <a:pt x="453504" y="555361"/>
                  </a:moveTo>
                  <a:lnTo>
                    <a:pt x="36377" y="715421"/>
                  </a:lnTo>
                  <a:lnTo>
                    <a:pt x="36377" y="36377"/>
                  </a:lnTo>
                  <a:lnTo>
                    <a:pt x="453504" y="18673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: Shape 119">
              <a:extLst>
                <a:ext uri="{FF2B5EF4-FFF2-40B4-BE49-F238E27FC236}">
                  <a16:creationId xmlns:a16="http://schemas.microsoft.com/office/drawing/2014/main" id="{8FF74F23-467D-40D9-A757-990A3F85E682}"/>
                </a:ext>
              </a:extLst>
            </p:cNvPr>
            <p:cNvSpPr/>
            <p:nvPr/>
          </p:nvSpPr>
          <p:spPr>
            <a:xfrm>
              <a:off x="7173983" y="2866983"/>
              <a:ext cx="135813" cy="254648"/>
            </a:xfrm>
            <a:custGeom>
              <a:avLst/>
              <a:gdLst>
                <a:gd name="connsiteX0" fmla="*/ 36377 w 388024"/>
                <a:gd name="connsiteY0" fmla="*/ 147935 h 727546"/>
                <a:gd name="connsiteX1" fmla="*/ 36377 w 388024"/>
                <a:gd name="connsiteY1" fmla="*/ 594163 h 727546"/>
                <a:gd name="connsiteX2" fmla="*/ 351648 w 388024"/>
                <a:gd name="connsiteY2" fmla="*/ 715421 h 727546"/>
                <a:gd name="connsiteX3" fmla="*/ 351648 w 388024"/>
                <a:gd name="connsiteY3" fmla="*/ 36377 h 727546"/>
                <a:gd name="connsiteX4" fmla="*/ 36377 w 388024"/>
                <a:gd name="connsiteY4" fmla="*/ 147935 h 727546"/>
                <a:gd name="connsiteX5" fmla="*/ 70329 w 388024"/>
                <a:gd name="connsiteY5" fmla="*/ 560211 h 727546"/>
                <a:gd name="connsiteX6" fmla="*/ 55779 w 388024"/>
                <a:gd name="connsiteY6" fmla="*/ 555361 h 727546"/>
                <a:gd name="connsiteX7" fmla="*/ 55779 w 388024"/>
                <a:gd name="connsiteY7" fmla="*/ 186737 h 727546"/>
                <a:gd name="connsiteX8" fmla="*/ 70329 w 388024"/>
                <a:gd name="connsiteY8" fmla="*/ 181887 h 727546"/>
                <a:gd name="connsiteX9" fmla="*/ 84880 w 388024"/>
                <a:gd name="connsiteY9" fmla="*/ 177036 h 727546"/>
                <a:gd name="connsiteX10" fmla="*/ 99431 w 388024"/>
                <a:gd name="connsiteY10" fmla="*/ 172186 h 727546"/>
                <a:gd name="connsiteX11" fmla="*/ 99431 w 388024"/>
                <a:gd name="connsiteY11" fmla="*/ 574762 h 727546"/>
                <a:gd name="connsiteX12" fmla="*/ 84880 w 388024"/>
                <a:gd name="connsiteY12" fmla="*/ 569912 h 727546"/>
                <a:gd name="connsiteX13" fmla="*/ 70329 w 388024"/>
                <a:gd name="connsiteY13" fmla="*/ 560211 h 727546"/>
                <a:gd name="connsiteX14" fmla="*/ 152785 w 388024"/>
                <a:gd name="connsiteY14" fmla="*/ 589313 h 727546"/>
                <a:gd name="connsiteX15" fmla="*/ 128533 w 388024"/>
                <a:gd name="connsiteY15" fmla="*/ 584463 h 727546"/>
                <a:gd name="connsiteX16" fmla="*/ 128533 w 388024"/>
                <a:gd name="connsiteY16" fmla="*/ 172186 h 727546"/>
                <a:gd name="connsiteX17" fmla="*/ 152785 w 388024"/>
                <a:gd name="connsiteY17" fmla="*/ 167336 h 727546"/>
                <a:gd name="connsiteX18" fmla="*/ 177036 w 388024"/>
                <a:gd name="connsiteY18" fmla="*/ 162485 h 727546"/>
                <a:gd name="connsiteX19" fmla="*/ 201288 w 388024"/>
                <a:gd name="connsiteY19" fmla="*/ 157635 h 727546"/>
                <a:gd name="connsiteX20" fmla="*/ 201288 w 388024"/>
                <a:gd name="connsiteY20" fmla="*/ 608714 h 727546"/>
                <a:gd name="connsiteX21" fmla="*/ 172186 w 388024"/>
                <a:gd name="connsiteY21" fmla="*/ 599014 h 727546"/>
                <a:gd name="connsiteX22" fmla="*/ 152785 w 388024"/>
                <a:gd name="connsiteY22" fmla="*/ 589313 h 727546"/>
                <a:gd name="connsiteX23" fmla="*/ 249791 w 388024"/>
                <a:gd name="connsiteY23" fmla="*/ 623265 h 727546"/>
                <a:gd name="connsiteX24" fmla="*/ 220689 w 388024"/>
                <a:gd name="connsiteY24" fmla="*/ 608714 h 727546"/>
                <a:gd name="connsiteX25" fmla="*/ 220689 w 388024"/>
                <a:gd name="connsiteY25" fmla="*/ 143084 h 727546"/>
                <a:gd name="connsiteX26" fmla="*/ 249791 w 388024"/>
                <a:gd name="connsiteY26" fmla="*/ 138234 h 727546"/>
                <a:gd name="connsiteX27" fmla="*/ 278893 w 388024"/>
                <a:gd name="connsiteY27" fmla="*/ 128533 h 727546"/>
                <a:gd name="connsiteX28" fmla="*/ 312845 w 388024"/>
                <a:gd name="connsiteY28" fmla="*/ 118833 h 727546"/>
                <a:gd name="connsiteX29" fmla="*/ 312845 w 388024"/>
                <a:gd name="connsiteY29" fmla="*/ 642666 h 727546"/>
                <a:gd name="connsiteX30" fmla="*/ 278893 w 388024"/>
                <a:gd name="connsiteY30" fmla="*/ 632966 h 727546"/>
                <a:gd name="connsiteX31" fmla="*/ 249791 w 388024"/>
                <a:gd name="connsiteY31" fmla="*/ 623265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024" h="727546">
                  <a:moveTo>
                    <a:pt x="36377" y="147935"/>
                  </a:moveTo>
                  <a:lnTo>
                    <a:pt x="36377" y="594163"/>
                  </a:lnTo>
                  <a:lnTo>
                    <a:pt x="351648" y="715421"/>
                  </a:lnTo>
                  <a:lnTo>
                    <a:pt x="351648" y="36377"/>
                  </a:lnTo>
                  <a:lnTo>
                    <a:pt x="36377" y="147935"/>
                  </a:lnTo>
                  <a:close/>
                  <a:moveTo>
                    <a:pt x="70329" y="560211"/>
                  </a:moveTo>
                  <a:lnTo>
                    <a:pt x="55779" y="555361"/>
                  </a:lnTo>
                  <a:lnTo>
                    <a:pt x="55779" y="186737"/>
                  </a:lnTo>
                  <a:lnTo>
                    <a:pt x="70329" y="181887"/>
                  </a:lnTo>
                  <a:lnTo>
                    <a:pt x="84880" y="177036"/>
                  </a:lnTo>
                  <a:lnTo>
                    <a:pt x="99431" y="172186"/>
                  </a:lnTo>
                  <a:lnTo>
                    <a:pt x="99431" y="574762"/>
                  </a:lnTo>
                  <a:lnTo>
                    <a:pt x="84880" y="569912"/>
                  </a:lnTo>
                  <a:lnTo>
                    <a:pt x="70329" y="560211"/>
                  </a:lnTo>
                  <a:close/>
                  <a:moveTo>
                    <a:pt x="152785" y="589313"/>
                  </a:moveTo>
                  <a:lnTo>
                    <a:pt x="128533" y="584463"/>
                  </a:lnTo>
                  <a:lnTo>
                    <a:pt x="128533" y="172186"/>
                  </a:lnTo>
                  <a:lnTo>
                    <a:pt x="152785" y="167336"/>
                  </a:lnTo>
                  <a:lnTo>
                    <a:pt x="177036" y="162485"/>
                  </a:lnTo>
                  <a:lnTo>
                    <a:pt x="201288" y="157635"/>
                  </a:lnTo>
                  <a:lnTo>
                    <a:pt x="201288" y="608714"/>
                  </a:lnTo>
                  <a:lnTo>
                    <a:pt x="172186" y="599014"/>
                  </a:lnTo>
                  <a:lnTo>
                    <a:pt x="152785" y="589313"/>
                  </a:lnTo>
                  <a:close/>
                  <a:moveTo>
                    <a:pt x="249791" y="623265"/>
                  </a:moveTo>
                  <a:lnTo>
                    <a:pt x="220689" y="608714"/>
                  </a:lnTo>
                  <a:lnTo>
                    <a:pt x="220689" y="143084"/>
                  </a:lnTo>
                  <a:lnTo>
                    <a:pt x="249791" y="138234"/>
                  </a:lnTo>
                  <a:lnTo>
                    <a:pt x="278893" y="128533"/>
                  </a:lnTo>
                  <a:lnTo>
                    <a:pt x="312845" y="118833"/>
                  </a:lnTo>
                  <a:lnTo>
                    <a:pt x="312845" y="642666"/>
                  </a:lnTo>
                  <a:lnTo>
                    <a:pt x="278893" y="632966"/>
                  </a:lnTo>
                  <a:lnTo>
                    <a:pt x="249791" y="623265"/>
                  </a:lnTo>
                  <a:close/>
                </a:path>
              </a:pathLst>
            </a:custGeom>
            <a:solidFill>
              <a:srgbClr val="00BC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: Shape 120">
              <a:extLst>
                <a:ext uri="{FF2B5EF4-FFF2-40B4-BE49-F238E27FC236}">
                  <a16:creationId xmlns:a16="http://schemas.microsoft.com/office/drawing/2014/main" id="{294BD3D2-BE1D-4DF5-BAC2-C58A878EF268}"/>
                </a:ext>
              </a:extLst>
            </p:cNvPr>
            <p:cNvSpPr/>
            <p:nvPr/>
          </p:nvSpPr>
          <p:spPr>
            <a:xfrm>
              <a:off x="6965171" y="2866983"/>
              <a:ext cx="169766" cy="254648"/>
            </a:xfrm>
            <a:custGeom>
              <a:avLst/>
              <a:gdLst>
                <a:gd name="connsiteX0" fmla="*/ 453504 w 485031"/>
                <a:gd name="connsiteY0" fmla="*/ 555361 h 727546"/>
                <a:gd name="connsiteX1" fmla="*/ 36377 w 485031"/>
                <a:gd name="connsiteY1" fmla="*/ 715421 h 727546"/>
                <a:gd name="connsiteX2" fmla="*/ 36377 w 485031"/>
                <a:gd name="connsiteY2" fmla="*/ 36377 h 727546"/>
                <a:gd name="connsiteX3" fmla="*/ 453504 w 485031"/>
                <a:gd name="connsiteY3" fmla="*/ 186737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031" h="727546">
                  <a:moveTo>
                    <a:pt x="453504" y="555361"/>
                  </a:moveTo>
                  <a:lnTo>
                    <a:pt x="36377" y="715421"/>
                  </a:lnTo>
                  <a:lnTo>
                    <a:pt x="36377" y="36377"/>
                  </a:lnTo>
                  <a:lnTo>
                    <a:pt x="453504" y="18673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: Shape 121">
              <a:extLst>
                <a:ext uri="{FF2B5EF4-FFF2-40B4-BE49-F238E27FC236}">
                  <a16:creationId xmlns:a16="http://schemas.microsoft.com/office/drawing/2014/main" id="{12BF19A8-6418-48EB-B5A8-6F0EF5350601}"/>
                </a:ext>
              </a:extLst>
            </p:cNvPr>
            <p:cNvSpPr/>
            <p:nvPr/>
          </p:nvSpPr>
          <p:spPr>
            <a:xfrm>
              <a:off x="6831056" y="2866983"/>
              <a:ext cx="135813" cy="254648"/>
            </a:xfrm>
            <a:custGeom>
              <a:avLst/>
              <a:gdLst>
                <a:gd name="connsiteX0" fmla="*/ 36377 w 388024"/>
                <a:gd name="connsiteY0" fmla="*/ 147935 h 727546"/>
                <a:gd name="connsiteX1" fmla="*/ 36377 w 388024"/>
                <a:gd name="connsiteY1" fmla="*/ 594163 h 727546"/>
                <a:gd name="connsiteX2" fmla="*/ 351648 w 388024"/>
                <a:gd name="connsiteY2" fmla="*/ 715421 h 727546"/>
                <a:gd name="connsiteX3" fmla="*/ 351648 w 388024"/>
                <a:gd name="connsiteY3" fmla="*/ 36377 h 727546"/>
                <a:gd name="connsiteX4" fmla="*/ 36377 w 388024"/>
                <a:gd name="connsiteY4" fmla="*/ 147935 h 727546"/>
                <a:gd name="connsiteX5" fmla="*/ 70330 w 388024"/>
                <a:gd name="connsiteY5" fmla="*/ 560211 h 727546"/>
                <a:gd name="connsiteX6" fmla="*/ 55779 w 388024"/>
                <a:gd name="connsiteY6" fmla="*/ 555361 h 727546"/>
                <a:gd name="connsiteX7" fmla="*/ 55779 w 388024"/>
                <a:gd name="connsiteY7" fmla="*/ 186737 h 727546"/>
                <a:gd name="connsiteX8" fmla="*/ 70330 w 388024"/>
                <a:gd name="connsiteY8" fmla="*/ 181887 h 727546"/>
                <a:gd name="connsiteX9" fmla="*/ 84880 w 388024"/>
                <a:gd name="connsiteY9" fmla="*/ 177036 h 727546"/>
                <a:gd name="connsiteX10" fmla="*/ 99431 w 388024"/>
                <a:gd name="connsiteY10" fmla="*/ 172186 h 727546"/>
                <a:gd name="connsiteX11" fmla="*/ 99431 w 388024"/>
                <a:gd name="connsiteY11" fmla="*/ 574762 h 727546"/>
                <a:gd name="connsiteX12" fmla="*/ 84880 w 388024"/>
                <a:gd name="connsiteY12" fmla="*/ 565061 h 727546"/>
                <a:gd name="connsiteX13" fmla="*/ 70330 w 388024"/>
                <a:gd name="connsiteY13" fmla="*/ 560211 h 727546"/>
                <a:gd name="connsiteX14" fmla="*/ 152785 w 388024"/>
                <a:gd name="connsiteY14" fmla="*/ 589313 h 727546"/>
                <a:gd name="connsiteX15" fmla="*/ 128533 w 388024"/>
                <a:gd name="connsiteY15" fmla="*/ 584463 h 727546"/>
                <a:gd name="connsiteX16" fmla="*/ 128533 w 388024"/>
                <a:gd name="connsiteY16" fmla="*/ 172186 h 727546"/>
                <a:gd name="connsiteX17" fmla="*/ 152785 w 388024"/>
                <a:gd name="connsiteY17" fmla="*/ 167336 h 727546"/>
                <a:gd name="connsiteX18" fmla="*/ 177036 w 388024"/>
                <a:gd name="connsiteY18" fmla="*/ 162485 h 727546"/>
                <a:gd name="connsiteX19" fmla="*/ 201288 w 388024"/>
                <a:gd name="connsiteY19" fmla="*/ 157635 h 727546"/>
                <a:gd name="connsiteX20" fmla="*/ 201288 w 388024"/>
                <a:gd name="connsiteY20" fmla="*/ 608714 h 727546"/>
                <a:gd name="connsiteX21" fmla="*/ 177036 w 388024"/>
                <a:gd name="connsiteY21" fmla="*/ 603864 h 727546"/>
                <a:gd name="connsiteX22" fmla="*/ 152785 w 388024"/>
                <a:gd name="connsiteY22" fmla="*/ 589313 h 727546"/>
                <a:gd name="connsiteX23" fmla="*/ 249791 w 388024"/>
                <a:gd name="connsiteY23" fmla="*/ 623265 h 727546"/>
                <a:gd name="connsiteX24" fmla="*/ 220689 w 388024"/>
                <a:gd name="connsiteY24" fmla="*/ 613564 h 727546"/>
                <a:gd name="connsiteX25" fmla="*/ 220689 w 388024"/>
                <a:gd name="connsiteY25" fmla="*/ 147935 h 727546"/>
                <a:gd name="connsiteX26" fmla="*/ 249791 w 388024"/>
                <a:gd name="connsiteY26" fmla="*/ 138234 h 727546"/>
                <a:gd name="connsiteX27" fmla="*/ 278893 w 388024"/>
                <a:gd name="connsiteY27" fmla="*/ 128533 h 727546"/>
                <a:gd name="connsiteX28" fmla="*/ 312845 w 388024"/>
                <a:gd name="connsiteY28" fmla="*/ 118833 h 727546"/>
                <a:gd name="connsiteX29" fmla="*/ 312845 w 388024"/>
                <a:gd name="connsiteY29" fmla="*/ 642666 h 727546"/>
                <a:gd name="connsiteX30" fmla="*/ 278893 w 388024"/>
                <a:gd name="connsiteY30" fmla="*/ 628115 h 727546"/>
                <a:gd name="connsiteX31" fmla="*/ 249791 w 388024"/>
                <a:gd name="connsiteY31" fmla="*/ 623265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024" h="727546">
                  <a:moveTo>
                    <a:pt x="36377" y="147935"/>
                  </a:moveTo>
                  <a:lnTo>
                    <a:pt x="36377" y="594163"/>
                  </a:lnTo>
                  <a:lnTo>
                    <a:pt x="351648" y="715421"/>
                  </a:lnTo>
                  <a:lnTo>
                    <a:pt x="351648" y="36377"/>
                  </a:lnTo>
                  <a:lnTo>
                    <a:pt x="36377" y="147935"/>
                  </a:lnTo>
                  <a:close/>
                  <a:moveTo>
                    <a:pt x="70330" y="560211"/>
                  </a:moveTo>
                  <a:lnTo>
                    <a:pt x="55779" y="555361"/>
                  </a:lnTo>
                  <a:lnTo>
                    <a:pt x="55779" y="186737"/>
                  </a:lnTo>
                  <a:lnTo>
                    <a:pt x="70330" y="181887"/>
                  </a:lnTo>
                  <a:lnTo>
                    <a:pt x="84880" y="177036"/>
                  </a:lnTo>
                  <a:lnTo>
                    <a:pt x="99431" y="172186"/>
                  </a:lnTo>
                  <a:lnTo>
                    <a:pt x="99431" y="574762"/>
                  </a:lnTo>
                  <a:lnTo>
                    <a:pt x="84880" y="565061"/>
                  </a:lnTo>
                  <a:lnTo>
                    <a:pt x="70330" y="560211"/>
                  </a:lnTo>
                  <a:close/>
                  <a:moveTo>
                    <a:pt x="152785" y="589313"/>
                  </a:moveTo>
                  <a:lnTo>
                    <a:pt x="128533" y="584463"/>
                  </a:lnTo>
                  <a:lnTo>
                    <a:pt x="128533" y="172186"/>
                  </a:lnTo>
                  <a:lnTo>
                    <a:pt x="152785" y="167336"/>
                  </a:lnTo>
                  <a:lnTo>
                    <a:pt x="177036" y="162485"/>
                  </a:lnTo>
                  <a:lnTo>
                    <a:pt x="201288" y="157635"/>
                  </a:lnTo>
                  <a:lnTo>
                    <a:pt x="201288" y="608714"/>
                  </a:lnTo>
                  <a:lnTo>
                    <a:pt x="177036" y="603864"/>
                  </a:lnTo>
                  <a:lnTo>
                    <a:pt x="152785" y="589313"/>
                  </a:lnTo>
                  <a:close/>
                  <a:moveTo>
                    <a:pt x="249791" y="623265"/>
                  </a:moveTo>
                  <a:lnTo>
                    <a:pt x="220689" y="613564"/>
                  </a:lnTo>
                  <a:lnTo>
                    <a:pt x="220689" y="147935"/>
                  </a:lnTo>
                  <a:lnTo>
                    <a:pt x="249791" y="138234"/>
                  </a:lnTo>
                  <a:lnTo>
                    <a:pt x="278893" y="128533"/>
                  </a:lnTo>
                  <a:lnTo>
                    <a:pt x="312845" y="118833"/>
                  </a:lnTo>
                  <a:lnTo>
                    <a:pt x="312845" y="642666"/>
                  </a:lnTo>
                  <a:lnTo>
                    <a:pt x="278893" y="628115"/>
                  </a:lnTo>
                  <a:lnTo>
                    <a:pt x="249791" y="623265"/>
                  </a:lnTo>
                  <a:close/>
                </a:path>
              </a:pathLst>
            </a:custGeom>
            <a:solidFill>
              <a:srgbClr val="00BC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122">
              <a:extLst>
                <a:ext uri="{FF2B5EF4-FFF2-40B4-BE49-F238E27FC236}">
                  <a16:creationId xmlns:a16="http://schemas.microsoft.com/office/drawing/2014/main" id="{4F69E9A0-59EA-4F07-9CD4-DFCB20371859}"/>
                </a:ext>
              </a:extLst>
            </p:cNvPr>
            <p:cNvSpPr/>
            <p:nvPr/>
          </p:nvSpPr>
          <p:spPr>
            <a:xfrm>
              <a:off x="7647630" y="2866983"/>
              <a:ext cx="169766" cy="254648"/>
            </a:xfrm>
            <a:custGeom>
              <a:avLst/>
              <a:gdLst>
                <a:gd name="connsiteX0" fmla="*/ 453504 w 485031"/>
                <a:gd name="connsiteY0" fmla="*/ 555361 h 727546"/>
                <a:gd name="connsiteX1" fmla="*/ 36377 w 485031"/>
                <a:gd name="connsiteY1" fmla="*/ 715421 h 727546"/>
                <a:gd name="connsiteX2" fmla="*/ 36377 w 485031"/>
                <a:gd name="connsiteY2" fmla="*/ 36377 h 727546"/>
                <a:gd name="connsiteX3" fmla="*/ 453504 w 485031"/>
                <a:gd name="connsiteY3" fmla="*/ 186737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031" h="727546">
                  <a:moveTo>
                    <a:pt x="453504" y="555361"/>
                  </a:moveTo>
                  <a:lnTo>
                    <a:pt x="36377" y="715421"/>
                  </a:lnTo>
                  <a:lnTo>
                    <a:pt x="36377" y="36377"/>
                  </a:lnTo>
                  <a:lnTo>
                    <a:pt x="453504" y="18673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: Shape 123">
              <a:extLst>
                <a:ext uri="{FF2B5EF4-FFF2-40B4-BE49-F238E27FC236}">
                  <a16:creationId xmlns:a16="http://schemas.microsoft.com/office/drawing/2014/main" id="{9E0E820D-8DEB-4791-8372-64BEDDCBB2EB}"/>
                </a:ext>
              </a:extLst>
            </p:cNvPr>
            <p:cNvSpPr/>
            <p:nvPr/>
          </p:nvSpPr>
          <p:spPr>
            <a:xfrm>
              <a:off x="7511817" y="2866983"/>
              <a:ext cx="135813" cy="254648"/>
            </a:xfrm>
            <a:custGeom>
              <a:avLst/>
              <a:gdLst>
                <a:gd name="connsiteX0" fmla="*/ 36377 w 388024"/>
                <a:gd name="connsiteY0" fmla="*/ 147935 h 727546"/>
                <a:gd name="connsiteX1" fmla="*/ 36377 w 388024"/>
                <a:gd name="connsiteY1" fmla="*/ 594163 h 727546"/>
                <a:gd name="connsiteX2" fmla="*/ 351648 w 388024"/>
                <a:gd name="connsiteY2" fmla="*/ 715421 h 727546"/>
                <a:gd name="connsiteX3" fmla="*/ 351648 w 388024"/>
                <a:gd name="connsiteY3" fmla="*/ 36377 h 727546"/>
                <a:gd name="connsiteX4" fmla="*/ 36377 w 388024"/>
                <a:gd name="connsiteY4" fmla="*/ 147935 h 727546"/>
                <a:gd name="connsiteX5" fmla="*/ 70330 w 388024"/>
                <a:gd name="connsiteY5" fmla="*/ 560211 h 727546"/>
                <a:gd name="connsiteX6" fmla="*/ 55779 w 388024"/>
                <a:gd name="connsiteY6" fmla="*/ 555361 h 727546"/>
                <a:gd name="connsiteX7" fmla="*/ 55779 w 388024"/>
                <a:gd name="connsiteY7" fmla="*/ 186737 h 727546"/>
                <a:gd name="connsiteX8" fmla="*/ 70330 w 388024"/>
                <a:gd name="connsiteY8" fmla="*/ 181887 h 727546"/>
                <a:gd name="connsiteX9" fmla="*/ 84880 w 388024"/>
                <a:gd name="connsiteY9" fmla="*/ 177036 h 727546"/>
                <a:gd name="connsiteX10" fmla="*/ 99432 w 388024"/>
                <a:gd name="connsiteY10" fmla="*/ 172186 h 727546"/>
                <a:gd name="connsiteX11" fmla="*/ 99432 w 388024"/>
                <a:gd name="connsiteY11" fmla="*/ 574762 h 727546"/>
                <a:gd name="connsiteX12" fmla="*/ 84880 w 388024"/>
                <a:gd name="connsiteY12" fmla="*/ 569912 h 727546"/>
                <a:gd name="connsiteX13" fmla="*/ 70330 w 388024"/>
                <a:gd name="connsiteY13" fmla="*/ 560211 h 727546"/>
                <a:gd name="connsiteX14" fmla="*/ 152785 w 388024"/>
                <a:gd name="connsiteY14" fmla="*/ 589313 h 727546"/>
                <a:gd name="connsiteX15" fmla="*/ 128533 w 388024"/>
                <a:gd name="connsiteY15" fmla="*/ 584463 h 727546"/>
                <a:gd name="connsiteX16" fmla="*/ 128533 w 388024"/>
                <a:gd name="connsiteY16" fmla="*/ 172186 h 727546"/>
                <a:gd name="connsiteX17" fmla="*/ 152785 w 388024"/>
                <a:gd name="connsiteY17" fmla="*/ 167336 h 727546"/>
                <a:gd name="connsiteX18" fmla="*/ 177036 w 388024"/>
                <a:gd name="connsiteY18" fmla="*/ 162485 h 727546"/>
                <a:gd name="connsiteX19" fmla="*/ 201288 w 388024"/>
                <a:gd name="connsiteY19" fmla="*/ 157635 h 727546"/>
                <a:gd name="connsiteX20" fmla="*/ 201288 w 388024"/>
                <a:gd name="connsiteY20" fmla="*/ 608714 h 727546"/>
                <a:gd name="connsiteX21" fmla="*/ 177036 w 388024"/>
                <a:gd name="connsiteY21" fmla="*/ 599014 h 727546"/>
                <a:gd name="connsiteX22" fmla="*/ 152785 w 388024"/>
                <a:gd name="connsiteY22" fmla="*/ 589313 h 727546"/>
                <a:gd name="connsiteX23" fmla="*/ 249791 w 388024"/>
                <a:gd name="connsiteY23" fmla="*/ 623265 h 727546"/>
                <a:gd name="connsiteX24" fmla="*/ 225540 w 388024"/>
                <a:gd name="connsiteY24" fmla="*/ 608714 h 727546"/>
                <a:gd name="connsiteX25" fmla="*/ 225540 w 388024"/>
                <a:gd name="connsiteY25" fmla="*/ 143084 h 727546"/>
                <a:gd name="connsiteX26" fmla="*/ 254641 w 388024"/>
                <a:gd name="connsiteY26" fmla="*/ 138234 h 727546"/>
                <a:gd name="connsiteX27" fmla="*/ 283743 w 388024"/>
                <a:gd name="connsiteY27" fmla="*/ 128533 h 727546"/>
                <a:gd name="connsiteX28" fmla="*/ 317696 w 388024"/>
                <a:gd name="connsiteY28" fmla="*/ 118833 h 727546"/>
                <a:gd name="connsiteX29" fmla="*/ 317696 w 388024"/>
                <a:gd name="connsiteY29" fmla="*/ 642666 h 727546"/>
                <a:gd name="connsiteX30" fmla="*/ 283743 w 388024"/>
                <a:gd name="connsiteY30" fmla="*/ 632966 h 727546"/>
                <a:gd name="connsiteX31" fmla="*/ 249791 w 388024"/>
                <a:gd name="connsiteY31" fmla="*/ 623265 h 72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88024" h="727546">
                  <a:moveTo>
                    <a:pt x="36377" y="147935"/>
                  </a:moveTo>
                  <a:lnTo>
                    <a:pt x="36377" y="594163"/>
                  </a:lnTo>
                  <a:lnTo>
                    <a:pt x="351648" y="715421"/>
                  </a:lnTo>
                  <a:lnTo>
                    <a:pt x="351648" y="36377"/>
                  </a:lnTo>
                  <a:lnTo>
                    <a:pt x="36377" y="147935"/>
                  </a:lnTo>
                  <a:close/>
                  <a:moveTo>
                    <a:pt x="70330" y="560211"/>
                  </a:moveTo>
                  <a:lnTo>
                    <a:pt x="55779" y="555361"/>
                  </a:lnTo>
                  <a:lnTo>
                    <a:pt x="55779" y="186737"/>
                  </a:lnTo>
                  <a:lnTo>
                    <a:pt x="70330" y="181887"/>
                  </a:lnTo>
                  <a:lnTo>
                    <a:pt x="84880" y="177036"/>
                  </a:lnTo>
                  <a:lnTo>
                    <a:pt x="99432" y="172186"/>
                  </a:lnTo>
                  <a:lnTo>
                    <a:pt x="99432" y="574762"/>
                  </a:lnTo>
                  <a:lnTo>
                    <a:pt x="84880" y="569912"/>
                  </a:lnTo>
                  <a:lnTo>
                    <a:pt x="70330" y="560211"/>
                  </a:lnTo>
                  <a:close/>
                  <a:moveTo>
                    <a:pt x="152785" y="589313"/>
                  </a:moveTo>
                  <a:lnTo>
                    <a:pt x="128533" y="584463"/>
                  </a:lnTo>
                  <a:lnTo>
                    <a:pt x="128533" y="172186"/>
                  </a:lnTo>
                  <a:lnTo>
                    <a:pt x="152785" y="167336"/>
                  </a:lnTo>
                  <a:lnTo>
                    <a:pt x="177036" y="162485"/>
                  </a:lnTo>
                  <a:lnTo>
                    <a:pt x="201288" y="157635"/>
                  </a:lnTo>
                  <a:lnTo>
                    <a:pt x="201288" y="608714"/>
                  </a:lnTo>
                  <a:lnTo>
                    <a:pt x="177036" y="599014"/>
                  </a:lnTo>
                  <a:lnTo>
                    <a:pt x="152785" y="589313"/>
                  </a:lnTo>
                  <a:close/>
                  <a:moveTo>
                    <a:pt x="249791" y="623265"/>
                  </a:moveTo>
                  <a:lnTo>
                    <a:pt x="225540" y="608714"/>
                  </a:lnTo>
                  <a:lnTo>
                    <a:pt x="225540" y="143084"/>
                  </a:lnTo>
                  <a:lnTo>
                    <a:pt x="254641" y="138234"/>
                  </a:lnTo>
                  <a:lnTo>
                    <a:pt x="283743" y="128533"/>
                  </a:lnTo>
                  <a:lnTo>
                    <a:pt x="317696" y="118833"/>
                  </a:lnTo>
                  <a:lnTo>
                    <a:pt x="317696" y="642666"/>
                  </a:lnTo>
                  <a:lnTo>
                    <a:pt x="283743" y="632966"/>
                  </a:lnTo>
                  <a:lnTo>
                    <a:pt x="249791" y="623265"/>
                  </a:lnTo>
                  <a:close/>
                </a:path>
              </a:pathLst>
            </a:custGeom>
            <a:solidFill>
              <a:srgbClr val="00BC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1" name="Graphic 124" descr="Cosmos DB&#10;(dark theme)">
            <a:extLst>
              <a:ext uri="{FF2B5EF4-FFF2-40B4-BE49-F238E27FC236}">
                <a16:creationId xmlns:a16="http://schemas.microsoft.com/office/drawing/2014/main" id="{3EE5980E-74FF-4091-95B1-35B8EDB22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16="http://schemas.microsoft.com/office/drawing/2014/main" xmlns:a14="http://schemas.microsoft.com/office/drawing/2010/main" xmlns:adec="http://schemas.microsoft.com/office/drawing/2017/decorative" xmlns:p14="http://schemas.microsoft.com/office/powerpoint/2010/main" xmlns:mc="http://schemas.openxmlformats.org/markup-compatibility/2006" xmlns:p159="http://schemas.microsoft.com/office/powerpoint/2015/09/main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2123" y="4523351"/>
            <a:ext cx="395102" cy="359182"/>
          </a:xfrm>
          <a:prstGeom prst="rect">
            <a:avLst/>
          </a:prstGeom>
        </p:spPr>
      </p:pic>
      <p:pic>
        <p:nvPicPr>
          <p:cNvPr id="62" name="Graphic 127" descr="SQL Database">
            <a:extLst>
              <a:ext uri="{FF2B5EF4-FFF2-40B4-BE49-F238E27FC236}">
                <a16:creationId xmlns:a16="http://schemas.microsoft.com/office/drawing/2014/main" id="{0B5FDDF5-D5B0-4EB9-A671-D4C8147AB39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16="http://schemas.microsoft.com/office/drawing/2014/main" xmlns:a14="http://schemas.microsoft.com/office/drawing/2010/main" xmlns:adec="http://schemas.microsoft.com/office/drawing/2017/decorative" xmlns:p14="http://schemas.microsoft.com/office/powerpoint/2010/main" xmlns:mc="http://schemas.openxmlformats.org/markup-compatibility/2006" xmlns:p159="http://schemas.microsoft.com/office/powerpoint/2015/09/main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4586" y="4555832"/>
            <a:ext cx="387262" cy="387262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EBF3F60B-18FA-4E76-985B-F9C2BC6AA231}"/>
              </a:ext>
            </a:extLst>
          </p:cNvPr>
          <p:cNvSpPr txBox="1">
            <a:spLocks/>
          </p:cNvSpPr>
          <p:nvPr/>
        </p:nvSpPr>
        <p:spPr>
          <a:xfrm>
            <a:off x="2833301" y="785795"/>
            <a:ext cx="6645024" cy="5539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7051">
                      <a:schemeClr val="tx1"/>
                    </a:gs>
                    <a:gs pos="2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+ Power Apps = No Limits</a:t>
            </a:r>
          </a:p>
        </p:txBody>
      </p:sp>
      <p:pic>
        <p:nvPicPr>
          <p:cNvPr id="64" name="Picture 63" descr="DevOps Azure Artifacts">
            <a:extLst>
              <a:ext uri="{FF2B5EF4-FFF2-40B4-BE49-F238E27FC236}">
                <a16:creationId xmlns:a16="http://schemas.microsoft.com/office/drawing/2014/main" id="{16CB57D5-0397-4994-887D-74D9452058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30" y="3415166"/>
            <a:ext cx="462334" cy="462493"/>
          </a:xfrm>
          <a:prstGeom prst="rect">
            <a:avLst/>
          </a:prstGeom>
        </p:spPr>
      </p:pic>
      <p:pic>
        <p:nvPicPr>
          <p:cNvPr id="65" name="Picture 64" descr="DevOps Azure Repos">
            <a:extLst>
              <a:ext uri="{FF2B5EF4-FFF2-40B4-BE49-F238E27FC236}">
                <a16:creationId xmlns:a16="http://schemas.microsoft.com/office/drawing/2014/main" id="{5D0F8517-AB54-47C6-82DB-603B936916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681" y="3993095"/>
            <a:ext cx="409868" cy="459495"/>
          </a:xfrm>
          <a:prstGeom prst="rect">
            <a:avLst/>
          </a:prstGeom>
        </p:spPr>
      </p:pic>
      <p:pic>
        <p:nvPicPr>
          <p:cNvPr id="66" name="Picture 65" descr="DevOps Azure Boards">
            <a:extLst>
              <a:ext uri="{FF2B5EF4-FFF2-40B4-BE49-F238E27FC236}">
                <a16:creationId xmlns:a16="http://schemas.microsoft.com/office/drawing/2014/main" id="{6348AD49-AD67-490A-A814-B912680610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380" y="4019085"/>
            <a:ext cx="489828" cy="489996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42C99C07-D2E4-4976-89E5-6BBD88BB27D7}"/>
              </a:ext>
              <a:ext uri="{C183D7F6-B498-43B3-948B-1728B52AA6E4}">
                <adec:decorative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08146" y="4912645"/>
            <a:ext cx="576564" cy="582596"/>
            <a:chOff x="1481404" y="2575560"/>
            <a:chExt cx="1337758" cy="1337756"/>
          </a:xfrm>
        </p:grpSpPr>
        <p:sp>
          <p:nvSpPr>
            <p:cNvPr id="68" name="Oval 57">
              <a:extLst>
                <a:ext uri="{FF2B5EF4-FFF2-40B4-BE49-F238E27FC236}">
                  <a16:creationId xmlns:a16="http://schemas.microsoft.com/office/drawing/2014/main" id="{CE027DFE-AF01-4AB8-8B76-315826587A92}"/>
                </a:ext>
              </a:extLst>
            </p:cNvPr>
            <p:cNvSpPr/>
            <p:nvPr/>
          </p:nvSpPr>
          <p:spPr bwMode="auto">
            <a:xfrm>
              <a:off x="1481404" y="2575560"/>
              <a:ext cx="1337758" cy="1337756"/>
            </a:xfrm>
            <a:prstGeom prst="ellipse">
              <a:avLst/>
            </a:prstGeom>
            <a:solidFill>
              <a:srgbClr val="5C2D91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49" tIns="131640" rIns="164549" bIns="1316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897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9" name="Graphic 93">
              <a:extLst>
                <a:ext uri="{FF2B5EF4-FFF2-40B4-BE49-F238E27FC236}">
                  <a16:creationId xmlns:a16="http://schemas.microsoft.com/office/drawing/2014/main" id="{32C54939-427F-44A2-9110-7B8F99A5F088}"/>
                </a:ext>
              </a:extLst>
            </p:cNvPr>
            <p:cNvSpPr/>
            <p:nvPr/>
          </p:nvSpPr>
          <p:spPr>
            <a:xfrm>
              <a:off x="1857087" y="2956707"/>
              <a:ext cx="586392" cy="575464"/>
            </a:xfrm>
            <a:custGeom>
              <a:avLst/>
              <a:gdLst>
                <a:gd name="connsiteX0" fmla="*/ 737711 w 1533525"/>
                <a:gd name="connsiteY0" fmla="*/ 216694 h 1504950"/>
                <a:gd name="connsiteX1" fmla="*/ 401479 w 1533525"/>
                <a:gd name="connsiteY1" fmla="*/ 552926 h 1504950"/>
                <a:gd name="connsiteX2" fmla="*/ 187166 w 1533525"/>
                <a:gd name="connsiteY2" fmla="*/ 386239 h 1504950"/>
                <a:gd name="connsiteX3" fmla="*/ 102394 w 1533525"/>
                <a:gd name="connsiteY3" fmla="*/ 428149 h 1504950"/>
                <a:gd name="connsiteX4" fmla="*/ 102394 w 1533525"/>
                <a:gd name="connsiteY4" fmla="*/ 852011 h 1504950"/>
                <a:gd name="connsiteX5" fmla="*/ 187166 w 1533525"/>
                <a:gd name="connsiteY5" fmla="*/ 893921 h 1504950"/>
                <a:gd name="connsiteX6" fmla="*/ 401479 w 1533525"/>
                <a:gd name="connsiteY6" fmla="*/ 727234 h 1504950"/>
                <a:gd name="connsiteX7" fmla="*/ 737711 w 1533525"/>
                <a:gd name="connsiteY7" fmla="*/ 1064419 h 1504950"/>
                <a:gd name="connsiteX8" fmla="*/ 949166 w 1533525"/>
                <a:gd name="connsiteY8" fmla="*/ 979646 h 1504950"/>
                <a:gd name="connsiteX9" fmla="*/ 949166 w 1533525"/>
                <a:gd name="connsiteY9" fmla="*/ 301466 h 1504950"/>
                <a:gd name="connsiteX10" fmla="*/ 737711 w 1533525"/>
                <a:gd name="connsiteY10" fmla="*/ 216694 h 1504950"/>
                <a:gd name="connsiteX11" fmla="*/ 187166 w 1533525"/>
                <a:gd name="connsiteY11" fmla="*/ 767239 h 1504950"/>
                <a:gd name="connsiteX12" fmla="*/ 187166 w 1533525"/>
                <a:gd name="connsiteY12" fmla="*/ 512921 h 1504950"/>
                <a:gd name="connsiteX13" fmla="*/ 313849 w 1533525"/>
                <a:gd name="connsiteY13" fmla="*/ 639604 h 1504950"/>
                <a:gd name="connsiteX14" fmla="*/ 187166 w 1533525"/>
                <a:gd name="connsiteY14" fmla="*/ 767239 h 1504950"/>
                <a:gd name="connsiteX15" fmla="*/ 513874 w 1533525"/>
                <a:gd name="connsiteY15" fmla="*/ 640556 h 1504950"/>
                <a:gd name="connsiteX16" fmla="*/ 737711 w 1533525"/>
                <a:gd name="connsiteY16" fmla="*/ 466249 h 1504950"/>
                <a:gd name="connsiteX17" fmla="*/ 737711 w 1533525"/>
                <a:gd name="connsiteY17" fmla="*/ 814864 h 1504950"/>
                <a:gd name="connsiteX18" fmla="*/ 513874 w 1533525"/>
                <a:gd name="connsiteY18" fmla="*/ 640556 h 1504950"/>
                <a:gd name="connsiteX19" fmla="*/ 1140619 w 1533525"/>
                <a:gd name="connsiteY19" fmla="*/ 7144 h 1504950"/>
                <a:gd name="connsiteX20" fmla="*/ 1531144 w 1533525"/>
                <a:gd name="connsiteY20" fmla="*/ 159544 h 1504950"/>
                <a:gd name="connsiteX21" fmla="*/ 1531144 w 1533525"/>
                <a:gd name="connsiteY21" fmla="*/ 1331119 h 1504950"/>
                <a:gd name="connsiteX22" fmla="*/ 1140619 w 1533525"/>
                <a:gd name="connsiteY22" fmla="*/ 1502569 h 1504950"/>
                <a:gd name="connsiteX23" fmla="*/ 7144 w 1533525"/>
                <a:gd name="connsiteY23" fmla="*/ 1159669 h 1504950"/>
                <a:gd name="connsiteX24" fmla="*/ 7144 w 1533525"/>
                <a:gd name="connsiteY24" fmla="*/ 1121569 h 1504950"/>
                <a:gd name="connsiteX25" fmla="*/ 1133951 w 1533525"/>
                <a:gd name="connsiteY25" fmla="*/ 1211104 h 1504950"/>
                <a:gd name="connsiteX26" fmla="*/ 1145381 w 1533525"/>
                <a:gd name="connsiteY26" fmla="*/ 1212056 h 1504950"/>
                <a:gd name="connsiteX27" fmla="*/ 1140619 w 1533525"/>
                <a:gd name="connsiteY27" fmla="*/ 7144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33525" h="1504950">
                  <a:moveTo>
                    <a:pt x="737711" y="216694"/>
                  </a:moveTo>
                  <a:lnTo>
                    <a:pt x="401479" y="552926"/>
                  </a:lnTo>
                  <a:lnTo>
                    <a:pt x="187166" y="386239"/>
                  </a:lnTo>
                  <a:lnTo>
                    <a:pt x="102394" y="428149"/>
                  </a:lnTo>
                  <a:lnTo>
                    <a:pt x="102394" y="852011"/>
                  </a:lnTo>
                  <a:lnTo>
                    <a:pt x="187166" y="893921"/>
                  </a:lnTo>
                  <a:lnTo>
                    <a:pt x="401479" y="727234"/>
                  </a:lnTo>
                  <a:lnTo>
                    <a:pt x="737711" y="1064419"/>
                  </a:lnTo>
                  <a:lnTo>
                    <a:pt x="949166" y="979646"/>
                  </a:lnTo>
                  <a:lnTo>
                    <a:pt x="949166" y="301466"/>
                  </a:lnTo>
                  <a:lnTo>
                    <a:pt x="737711" y="216694"/>
                  </a:lnTo>
                  <a:close/>
                  <a:moveTo>
                    <a:pt x="187166" y="767239"/>
                  </a:moveTo>
                  <a:lnTo>
                    <a:pt x="187166" y="512921"/>
                  </a:lnTo>
                  <a:lnTo>
                    <a:pt x="313849" y="639604"/>
                  </a:lnTo>
                  <a:lnTo>
                    <a:pt x="187166" y="767239"/>
                  </a:lnTo>
                  <a:close/>
                  <a:moveTo>
                    <a:pt x="513874" y="640556"/>
                  </a:moveTo>
                  <a:lnTo>
                    <a:pt x="737711" y="466249"/>
                  </a:lnTo>
                  <a:lnTo>
                    <a:pt x="737711" y="814864"/>
                  </a:lnTo>
                  <a:lnTo>
                    <a:pt x="513874" y="640556"/>
                  </a:lnTo>
                  <a:close/>
                  <a:moveTo>
                    <a:pt x="1140619" y="7144"/>
                  </a:moveTo>
                  <a:lnTo>
                    <a:pt x="1531144" y="159544"/>
                  </a:lnTo>
                  <a:lnTo>
                    <a:pt x="1531144" y="1331119"/>
                  </a:lnTo>
                  <a:lnTo>
                    <a:pt x="1140619" y="1502569"/>
                  </a:lnTo>
                  <a:lnTo>
                    <a:pt x="7144" y="1159669"/>
                  </a:lnTo>
                  <a:lnTo>
                    <a:pt x="7144" y="1121569"/>
                  </a:lnTo>
                  <a:lnTo>
                    <a:pt x="1133951" y="1211104"/>
                  </a:lnTo>
                  <a:lnTo>
                    <a:pt x="1145381" y="1212056"/>
                  </a:lnTo>
                  <a:lnTo>
                    <a:pt x="1140619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FB54675-30E7-46B0-B5C2-EF0B6D312ADB}"/>
              </a:ext>
              <a:ext uri="{C183D7F6-B498-43B3-948B-1728B52AA6E4}">
                <adec:decorative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p159="http://schemas.microsoft.com/office/powerpoint/2015/09/main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50569" y="4900857"/>
            <a:ext cx="647487" cy="594384"/>
            <a:chOff x="6731238" y="2575560"/>
            <a:chExt cx="1337758" cy="1337756"/>
          </a:xfrm>
        </p:grpSpPr>
        <p:sp>
          <p:nvSpPr>
            <p:cNvPr id="71" name="Oval 58">
              <a:extLst>
                <a:ext uri="{FF2B5EF4-FFF2-40B4-BE49-F238E27FC236}">
                  <a16:creationId xmlns:a16="http://schemas.microsoft.com/office/drawing/2014/main" id="{DA3875BE-251D-4C54-8763-99F39719EC73}"/>
                </a:ext>
              </a:extLst>
            </p:cNvPr>
            <p:cNvSpPr/>
            <p:nvPr/>
          </p:nvSpPr>
          <p:spPr bwMode="auto">
            <a:xfrm>
              <a:off x="6731238" y="2575560"/>
              <a:ext cx="1337758" cy="1337756"/>
            </a:xfrm>
            <a:prstGeom prst="ellipse">
              <a:avLst/>
            </a:prstGeom>
            <a:solidFill>
              <a:srgbClr val="0067B8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49" tIns="131640" rIns="164549" bIns="1316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897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2" name="Freeform 21">
              <a:extLst>
                <a:ext uri="{FF2B5EF4-FFF2-40B4-BE49-F238E27FC236}">
                  <a16:creationId xmlns:a16="http://schemas.microsoft.com/office/drawing/2014/main" id="{2158CA65-A899-4438-AF00-C9E9816920C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06891" y="2956402"/>
              <a:ext cx="586452" cy="576072"/>
            </a:xfrm>
            <a:custGeom>
              <a:avLst/>
              <a:gdLst>
                <a:gd name="T0" fmla="*/ 71 w 1130"/>
                <a:gd name="T1" fmla="*/ 628 h 1110"/>
                <a:gd name="T2" fmla="*/ 132 w 1130"/>
                <a:gd name="T3" fmla="*/ 659 h 1110"/>
                <a:gd name="T4" fmla="*/ 293 w 1130"/>
                <a:gd name="T5" fmla="*/ 536 h 1110"/>
                <a:gd name="T6" fmla="*/ 542 w 1130"/>
                <a:gd name="T7" fmla="*/ 785 h 1110"/>
                <a:gd name="T8" fmla="*/ 699 w 1130"/>
                <a:gd name="T9" fmla="*/ 721 h 1110"/>
                <a:gd name="T10" fmla="*/ 699 w 1130"/>
                <a:gd name="T11" fmla="*/ 219 h 1110"/>
                <a:gd name="T12" fmla="*/ 542 w 1130"/>
                <a:gd name="T13" fmla="*/ 156 h 1110"/>
                <a:gd name="T14" fmla="*/ 293 w 1130"/>
                <a:gd name="T15" fmla="*/ 405 h 1110"/>
                <a:gd name="T16" fmla="*/ 132 w 1130"/>
                <a:gd name="T17" fmla="*/ 281 h 1110"/>
                <a:gd name="T18" fmla="*/ 71 w 1130"/>
                <a:gd name="T19" fmla="*/ 313 h 1110"/>
                <a:gd name="T20" fmla="*/ 132 w 1130"/>
                <a:gd name="T21" fmla="*/ 377 h 1110"/>
                <a:gd name="T22" fmla="*/ 228 w 1130"/>
                <a:gd name="T23" fmla="*/ 470 h 1110"/>
                <a:gd name="T24" fmla="*/ 132 w 1130"/>
                <a:gd name="T25" fmla="*/ 564 h 1110"/>
                <a:gd name="T26" fmla="*/ 71 w 1130"/>
                <a:gd name="T27" fmla="*/ 628 h 1110"/>
                <a:gd name="T28" fmla="*/ 376 w 1130"/>
                <a:gd name="T29" fmla="*/ 470 h 1110"/>
                <a:gd name="T30" fmla="*/ 542 w 1130"/>
                <a:gd name="T31" fmla="*/ 341 h 1110"/>
                <a:gd name="T32" fmla="*/ 542 w 1130"/>
                <a:gd name="T33" fmla="*/ 599 h 1110"/>
                <a:gd name="T34" fmla="*/ 376 w 1130"/>
                <a:gd name="T35" fmla="*/ 470 h 1110"/>
                <a:gd name="T36" fmla="*/ 841 w 1130"/>
                <a:gd name="T37" fmla="*/ 0 h 1110"/>
                <a:gd name="T38" fmla="*/ 1130 w 1130"/>
                <a:gd name="T39" fmla="*/ 113 h 1110"/>
                <a:gd name="T40" fmla="*/ 1130 w 1130"/>
                <a:gd name="T41" fmla="*/ 983 h 1110"/>
                <a:gd name="T42" fmla="*/ 841 w 1130"/>
                <a:gd name="T43" fmla="*/ 1110 h 1110"/>
                <a:gd name="T44" fmla="*/ 0 w 1130"/>
                <a:gd name="T45" fmla="*/ 856 h 1110"/>
                <a:gd name="T46" fmla="*/ 0 w 1130"/>
                <a:gd name="T47" fmla="*/ 827 h 1110"/>
                <a:gd name="T48" fmla="*/ 835 w 1130"/>
                <a:gd name="T49" fmla="*/ 894 h 1110"/>
                <a:gd name="T50" fmla="*/ 844 w 1130"/>
                <a:gd name="T51" fmla="*/ 894 h 1110"/>
                <a:gd name="T52" fmla="*/ 841 w 1130"/>
                <a:gd name="T53" fmla="*/ 0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30" h="1110">
                  <a:moveTo>
                    <a:pt x="71" y="628"/>
                  </a:moveTo>
                  <a:lnTo>
                    <a:pt x="132" y="659"/>
                  </a:lnTo>
                  <a:lnTo>
                    <a:pt x="293" y="536"/>
                  </a:lnTo>
                  <a:lnTo>
                    <a:pt x="542" y="785"/>
                  </a:lnTo>
                  <a:lnTo>
                    <a:pt x="699" y="721"/>
                  </a:lnTo>
                  <a:lnTo>
                    <a:pt x="699" y="219"/>
                  </a:lnTo>
                  <a:lnTo>
                    <a:pt x="542" y="156"/>
                  </a:lnTo>
                  <a:lnTo>
                    <a:pt x="293" y="405"/>
                  </a:lnTo>
                  <a:lnTo>
                    <a:pt x="132" y="281"/>
                  </a:lnTo>
                  <a:lnTo>
                    <a:pt x="71" y="313"/>
                  </a:lnTo>
                  <a:lnTo>
                    <a:pt x="132" y="377"/>
                  </a:lnTo>
                  <a:lnTo>
                    <a:pt x="228" y="470"/>
                  </a:lnTo>
                  <a:lnTo>
                    <a:pt x="132" y="564"/>
                  </a:lnTo>
                  <a:lnTo>
                    <a:pt x="71" y="628"/>
                  </a:lnTo>
                  <a:close/>
                  <a:moveTo>
                    <a:pt x="376" y="470"/>
                  </a:moveTo>
                  <a:lnTo>
                    <a:pt x="542" y="341"/>
                  </a:lnTo>
                  <a:lnTo>
                    <a:pt x="542" y="599"/>
                  </a:lnTo>
                  <a:lnTo>
                    <a:pt x="376" y="470"/>
                  </a:lnTo>
                  <a:close/>
                  <a:moveTo>
                    <a:pt x="841" y="0"/>
                  </a:moveTo>
                  <a:lnTo>
                    <a:pt x="1130" y="113"/>
                  </a:lnTo>
                  <a:lnTo>
                    <a:pt x="1130" y="983"/>
                  </a:lnTo>
                  <a:lnTo>
                    <a:pt x="841" y="1110"/>
                  </a:lnTo>
                  <a:lnTo>
                    <a:pt x="0" y="856"/>
                  </a:lnTo>
                  <a:lnTo>
                    <a:pt x="0" y="827"/>
                  </a:lnTo>
                  <a:lnTo>
                    <a:pt x="835" y="894"/>
                  </a:lnTo>
                  <a:lnTo>
                    <a:pt x="844" y="894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53AA327-FB38-4A85-8C04-9FB10A7E4B2A}"/>
              </a:ext>
            </a:extLst>
          </p:cNvPr>
          <p:cNvSpPr/>
          <p:nvPr/>
        </p:nvSpPr>
        <p:spPr bwMode="auto">
          <a:xfrm>
            <a:off x="10208146" y="5594022"/>
            <a:ext cx="576564" cy="39128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Visual 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Studio</a:t>
            </a: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AB9E4B5-7C3C-4095-B96D-572147A2FC6E}"/>
              </a:ext>
            </a:extLst>
          </p:cNvPr>
          <p:cNvSpPr/>
          <p:nvPr/>
        </p:nvSpPr>
        <p:spPr bwMode="auto">
          <a:xfrm>
            <a:off x="10986030" y="5594022"/>
            <a:ext cx="576564" cy="39128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VS 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Code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F04A815-B554-4A13-AF1B-6EF52671B0A5}"/>
              </a:ext>
            </a:extLst>
          </p:cNvPr>
          <p:cNvSpPr/>
          <p:nvPr/>
        </p:nvSpPr>
        <p:spPr bwMode="auto">
          <a:xfrm>
            <a:off x="5307800" y="2356498"/>
            <a:ext cx="2000250" cy="23142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Apps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BFCEE9-EE22-4F43-8816-7E0F271B371F}"/>
              </a:ext>
            </a:extLst>
          </p:cNvPr>
          <p:cNvSpPr/>
          <p:nvPr/>
        </p:nvSpPr>
        <p:spPr bwMode="auto">
          <a:xfrm>
            <a:off x="5805978" y="5049857"/>
            <a:ext cx="1186867" cy="387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SQL Data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Warehouse</a:t>
            </a:r>
          </a:p>
        </p:txBody>
      </p:sp>
      <p:pic>
        <p:nvPicPr>
          <p:cNvPr id="77" name="Graphic 158" descr="SQL Data Warehouse">
            <a:extLst>
              <a:ext uri="{FF2B5EF4-FFF2-40B4-BE49-F238E27FC236}">
                <a16:creationId xmlns:a16="http://schemas.microsoft.com/office/drawing/2014/main" id="{FDF9B061-5750-4C3C-9F5E-EADBAF478C7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16="http://schemas.microsoft.com/office/drawing/2014/main" xmlns:a14="http://schemas.microsoft.com/office/drawing/2010/main" xmlns:adec="http://schemas.microsoft.com/office/drawing/2017/decorative" xmlns:p14="http://schemas.microsoft.com/office/powerpoint/2010/main" xmlns:mc="http://schemas.openxmlformats.org/markup-compatibility/2006" xmlns:p159="http://schemas.microsoft.com/office/powerpoint/2015/09/main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70636" y="4483416"/>
            <a:ext cx="457550" cy="45755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BB621B4E-00C6-46A2-A023-DE32B146F98F}"/>
              </a:ext>
            </a:extLst>
          </p:cNvPr>
          <p:cNvSpPr/>
          <p:nvPr/>
        </p:nvSpPr>
        <p:spPr bwMode="auto">
          <a:xfrm>
            <a:off x="5323869" y="2699892"/>
            <a:ext cx="2000250" cy="23142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0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Apps component framework</a:t>
            </a:r>
          </a:p>
        </p:txBody>
      </p:sp>
      <p:sp>
        <p:nvSpPr>
          <p:cNvPr id="79" name="Rectangle: Rounded Corners 2">
            <a:extLst>
              <a:ext uri="{FF2B5EF4-FFF2-40B4-BE49-F238E27FC236}">
                <a16:creationId xmlns:a16="http://schemas.microsoft.com/office/drawing/2014/main" id="{B4FD623C-8584-46D9-947E-89A678271B40}"/>
              </a:ext>
            </a:extLst>
          </p:cNvPr>
          <p:cNvSpPr/>
          <p:nvPr/>
        </p:nvSpPr>
        <p:spPr bwMode="auto">
          <a:xfrm>
            <a:off x="4931841" y="2673720"/>
            <a:ext cx="2799903" cy="232244"/>
          </a:xfrm>
          <a:prstGeom prst="roundRect">
            <a:avLst/>
          </a:prstGeom>
          <a:solidFill>
            <a:srgbClr val="5C005C">
              <a:alpha val="2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/>
      <p:bldP spid="12" grpId="0"/>
      <p:bldP spid="14" grpId="0" animBg="1"/>
      <p:bldP spid="16" grpId="0"/>
      <p:bldP spid="17" grpId="0" animBg="1"/>
      <p:bldP spid="18" grpId="0"/>
      <p:bldP spid="19" grpId="0" animBg="1"/>
      <p:bldP spid="20" grpId="0" animBg="1"/>
      <p:bldP spid="29" grpId="0"/>
      <p:bldP spid="30" grpId="0"/>
      <p:bldP spid="31" grpId="0"/>
      <p:bldP spid="32" grpId="0"/>
      <p:bldP spid="33" grpId="0"/>
      <p:bldP spid="34" grpId="0"/>
      <p:bldP spid="63" grpId="0"/>
      <p:bldP spid="73" grpId="0" animBg="1"/>
      <p:bldP spid="74" grpId="0" animBg="1"/>
      <p:bldP spid="76" grpId="0"/>
      <p:bldP spid="78" grpId="0"/>
      <p:bldP spid="7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26690" y="1037037"/>
            <a:ext cx="9859116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Power Apps component framework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65C05E-7583-48C3-8F8F-B55780112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"/>
          <a:stretch/>
        </p:blipFill>
        <p:spPr>
          <a:xfrm>
            <a:off x="2886731" y="2462981"/>
            <a:ext cx="4844270" cy="36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408C61-C887-4E87-9C6C-9B813850B70A}"/>
              </a:ext>
            </a:extLst>
          </p:cNvPr>
          <p:cNvSpPr/>
          <p:nvPr/>
        </p:nvSpPr>
        <p:spPr>
          <a:xfrm>
            <a:off x="259715" y="472914"/>
            <a:ext cx="54623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32742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spc="-50" dirty="0">
                <a:ln w="3175">
                  <a:noFill/>
                </a:ln>
                <a:latin typeface="+mj-lt"/>
                <a:cs typeface="Segoe UI" pitchFamily="34" charset="0"/>
              </a:rPr>
              <a:t>Power Apps component framework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6897FF-ED31-4719-9CA7-8716FD50FD19}"/>
              </a:ext>
            </a:extLst>
          </p:cNvPr>
          <p:cNvSpPr/>
          <p:nvPr/>
        </p:nvSpPr>
        <p:spPr>
          <a:xfrm>
            <a:off x="259715" y="1851283"/>
            <a:ext cx="5145545" cy="379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04" marR="0" lvl="0" indent="-91404" algn="l" defTabSz="457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One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unified framework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for building custom UI components </a:t>
            </a:r>
          </a:p>
          <a:p>
            <a:pPr marL="91404" marR="0" lvl="0" indent="-91404" algn="l" defTabSz="457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3B3B41"/>
                </a:solidFill>
                <a:latin typeface="Segoe UI"/>
                <a:cs typeface="Segoe UI" panose="020B0502040204020203" pitchFamily="34" charset="0"/>
              </a:rPr>
              <a:t>Supports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model-driven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canvas apps</a:t>
            </a:r>
          </a:p>
          <a:p>
            <a:pPr marL="91404" marR="0" lvl="0" indent="-91404" algn="l" defTabSz="457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3B3B41"/>
                </a:solidFill>
                <a:latin typeface="Segoe UI"/>
                <a:cs typeface="Segoe UI" panose="020B0502040204020203" pitchFamily="34" charset="0"/>
              </a:rPr>
              <a:t>Available for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1</a:t>
            </a:r>
            <a:r>
              <a:rPr kumimoji="0" lang="en-US" sz="2000" b="1" i="0" u="none" strike="noStrike" kern="1200" cap="none" spc="0" normalizeH="0" baseline="3000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and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3</a:t>
            </a:r>
            <a:r>
              <a:rPr kumimoji="0" lang="en-US" sz="2000" b="1" i="0" u="none" strike="noStrike" kern="1200" cap="none" spc="0" normalizeH="0" baseline="3000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party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developers. </a:t>
            </a:r>
          </a:p>
          <a:p>
            <a:pPr marL="91404" marR="0" lvl="0" indent="-91404" algn="l" defTabSz="457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Professionally developed controls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with well defined contracts, lifecycle and interaction model</a:t>
            </a:r>
          </a:p>
          <a:p>
            <a:pPr marL="91404" marR="0" lvl="0" indent="-91404" algn="l" defTabSz="457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Improves performance, reliability and diagnostics</a:t>
            </a:r>
          </a:p>
          <a:p>
            <a:pPr marL="91404" marR="0" lvl="0" indent="-91404" algn="l" defTabSz="4570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Modern developer tooling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, including CLI, build and debug tools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36F1F8-394A-4E41-AFE8-227A7165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92" y="0"/>
            <a:ext cx="6148193" cy="63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9876-1ACA-426E-9361-1654A52F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1E327-F367-4038-8BB2-F7EA450A6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your presentation by answering:</a:t>
            </a:r>
          </a:p>
          <a:p>
            <a:pPr lvl="1"/>
            <a:r>
              <a:rPr lang="en-US" dirty="0"/>
              <a:t>What do you want your audience to learn?</a:t>
            </a:r>
          </a:p>
          <a:p>
            <a:pPr lvl="1"/>
            <a:r>
              <a:rPr lang="en-US" dirty="0"/>
              <a:t>What do you want your audience to do differently?</a:t>
            </a:r>
          </a:p>
          <a:p>
            <a:pPr lvl="1"/>
            <a:r>
              <a:rPr lang="en-US" dirty="0"/>
              <a:t>What result or outcomes do you want your audience to realize?</a:t>
            </a:r>
          </a:p>
          <a:p>
            <a:r>
              <a:rPr lang="en-US" dirty="0"/>
              <a:t>Clarify your session objectives at the beginning of your 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DBFEEC-392C-4EDE-965B-2AD3C6B75BC9}"/>
              </a:ext>
            </a:extLst>
          </p:cNvPr>
          <p:cNvSpPr/>
          <p:nvPr/>
        </p:nvSpPr>
        <p:spPr bwMode="auto">
          <a:xfrm>
            <a:off x="3030558" y="2256609"/>
            <a:ext cx="1800076" cy="2054496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6AD02F-FC4F-46AB-832B-C8E8ABBE6CD3}"/>
              </a:ext>
            </a:extLst>
          </p:cNvPr>
          <p:cNvSpPr/>
          <p:nvPr/>
        </p:nvSpPr>
        <p:spPr bwMode="auto">
          <a:xfrm>
            <a:off x="1296534" y="2264668"/>
            <a:ext cx="1445028" cy="2054496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3D8051-B182-483C-AFE3-B415BBEB4FA9}"/>
              </a:ext>
            </a:extLst>
          </p:cNvPr>
          <p:cNvSpPr/>
          <p:nvPr/>
        </p:nvSpPr>
        <p:spPr bwMode="auto">
          <a:xfrm>
            <a:off x="1811210" y="2354144"/>
            <a:ext cx="833437" cy="1319212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E2F68-A156-410B-93F0-3894A63FF595}"/>
              </a:ext>
            </a:extLst>
          </p:cNvPr>
          <p:cNvSpPr/>
          <p:nvPr/>
        </p:nvSpPr>
        <p:spPr bwMode="auto">
          <a:xfrm>
            <a:off x="1673097" y="2477968"/>
            <a:ext cx="833437" cy="1319212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1FB55-A1ED-4BE1-AEDE-D564A3D5FCA2}"/>
              </a:ext>
            </a:extLst>
          </p:cNvPr>
          <p:cNvSpPr/>
          <p:nvPr/>
        </p:nvSpPr>
        <p:spPr bwMode="auto">
          <a:xfrm>
            <a:off x="1534984" y="2611318"/>
            <a:ext cx="833437" cy="1319212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13284-B534-4465-91D6-67E93F848C04}"/>
              </a:ext>
            </a:extLst>
          </p:cNvPr>
          <p:cNvSpPr/>
          <p:nvPr/>
        </p:nvSpPr>
        <p:spPr bwMode="auto">
          <a:xfrm>
            <a:off x="3449508" y="2620845"/>
            <a:ext cx="1285875" cy="804861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BDC86-04DE-4B73-96B8-028D87366046}"/>
              </a:ext>
            </a:extLst>
          </p:cNvPr>
          <p:cNvSpPr/>
          <p:nvPr/>
        </p:nvSpPr>
        <p:spPr bwMode="auto">
          <a:xfrm>
            <a:off x="3311396" y="2739906"/>
            <a:ext cx="1285875" cy="804861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7216DB-5DC8-4EDC-B21B-5291CEF2BA2E}"/>
              </a:ext>
            </a:extLst>
          </p:cNvPr>
          <p:cNvSpPr/>
          <p:nvPr/>
        </p:nvSpPr>
        <p:spPr bwMode="auto">
          <a:xfrm>
            <a:off x="3173284" y="2873256"/>
            <a:ext cx="1285875" cy="804861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A3B8C-C002-4307-8014-A236116A9C13}"/>
              </a:ext>
            </a:extLst>
          </p:cNvPr>
          <p:cNvSpPr txBox="1"/>
          <p:nvPr/>
        </p:nvSpPr>
        <p:spPr>
          <a:xfrm>
            <a:off x="1605899" y="2653615"/>
            <a:ext cx="27251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7B8E7-DB60-4EC4-ABAB-C6F5FC8CE538}"/>
              </a:ext>
            </a:extLst>
          </p:cNvPr>
          <p:cNvSpPr txBox="1"/>
          <p:nvPr/>
        </p:nvSpPr>
        <p:spPr>
          <a:xfrm>
            <a:off x="3234672" y="2915553"/>
            <a:ext cx="27251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Screen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84FA4B-B9A8-48B8-BE84-7A158D014E26}"/>
              </a:ext>
            </a:extLst>
          </p:cNvPr>
          <p:cNvGrpSpPr/>
          <p:nvPr/>
        </p:nvGrpSpPr>
        <p:grpSpPr>
          <a:xfrm>
            <a:off x="1637378" y="2835121"/>
            <a:ext cx="626268" cy="838235"/>
            <a:chOff x="5843589" y="3362327"/>
            <a:chExt cx="419100" cy="4905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0EE4D-BB9A-440C-B8E0-3724F913999D}"/>
                </a:ext>
              </a:extLst>
            </p:cNvPr>
            <p:cNvSpPr/>
            <p:nvPr/>
          </p:nvSpPr>
          <p:spPr bwMode="auto">
            <a:xfrm>
              <a:off x="5843589" y="3362327"/>
              <a:ext cx="419100" cy="4905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42B7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5C63E5A-8BC6-4043-A4B3-CE22F4A9E28F}"/>
                </a:ext>
              </a:extLst>
            </p:cNvPr>
            <p:cNvCxnSpPr>
              <a:cxnSpLocks/>
            </p:cNvCxnSpPr>
            <p:nvPr/>
          </p:nvCxnSpPr>
          <p:spPr>
            <a:xfrm>
              <a:off x="5895975" y="3464719"/>
              <a:ext cx="133350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1FBA88-CA6E-451D-83B6-61A0C8637955}"/>
                </a:ext>
              </a:extLst>
            </p:cNvPr>
            <p:cNvSpPr/>
            <p:nvPr/>
          </p:nvSpPr>
          <p:spPr bwMode="auto">
            <a:xfrm>
              <a:off x="6053139" y="3439478"/>
              <a:ext cx="173831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21A9077-54C5-4ACA-B73C-0DAB66A463DC}"/>
                </a:ext>
              </a:extLst>
            </p:cNvPr>
            <p:cNvCxnSpPr>
              <a:cxnSpLocks/>
            </p:cNvCxnSpPr>
            <p:nvPr/>
          </p:nvCxnSpPr>
          <p:spPr>
            <a:xfrm>
              <a:off x="5895975" y="3541870"/>
              <a:ext cx="133350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705B98-10FA-40F7-A47D-1EF7613F1A9E}"/>
                </a:ext>
              </a:extLst>
            </p:cNvPr>
            <p:cNvSpPr/>
            <p:nvPr/>
          </p:nvSpPr>
          <p:spPr bwMode="auto">
            <a:xfrm>
              <a:off x="6053139" y="3516629"/>
              <a:ext cx="173831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439FAA5-715A-401B-8ACC-131CB1844DA2}"/>
              </a:ext>
            </a:extLst>
          </p:cNvPr>
          <p:cNvSpPr/>
          <p:nvPr/>
        </p:nvSpPr>
        <p:spPr bwMode="auto">
          <a:xfrm>
            <a:off x="3940045" y="3088667"/>
            <a:ext cx="419100" cy="490536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9F4596-F90C-46A0-9F0E-09DD5D49A467}"/>
              </a:ext>
            </a:extLst>
          </p:cNvPr>
          <p:cNvCxnSpPr>
            <a:cxnSpLocks/>
          </p:cNvCxnSpPr>
          <p:nvPr/>
        </p:nvCxnSpPr>
        <p:spPr>
          <a:xfrm>
            <a:off x="3992431" y="3191059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5927EFD-327B-480E-9395-0A050AA3ED98}"/>
              </a:ext>
            </a:extLst>
          </p:cNvPr>
          <p:cNvSpPr/>
          <p:nvPr/>
        </p:nvSpPr>
        <p:spPr bwMode="auto">
          <a:xfrm>
            <a:off x="4149595" y="3165818"/>
            <a:ext cx="173831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6AD139-CA71-40EF-92AF-6662176C1D25}"/>
              </a:ext>
            </a:extLst>
          </p:cNvPr>
          <p:cNvCxnSpPr>
            <a:cxnSpLocks/>
          </p:cNvCxnSpPr>
          <p:nvPr/>
        </p:nvCxnSpPr>
        <p:spPr>
          <a:xfrm>
            <a:off x="3992431" y="3268210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B8E632-2D35-4655-97B8-14F83D09743D}"/>
              </a:ext>
            </a:extLst>
          </p:cNvPr>
          <p:cNvSpPr/>
          <p:nvPr/>
        </p:nvSpPr>
        <p:spPr bwMode="auto">
          <a:xfrm>
            <a:off x="4149595" y="3242969"/>
            <a:ext cx="173831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2DCC03-1AD9-4366-9C3F-2617898F7C59}"/>
              </a:ext>
            </a:extLst>
          </p:cNvPr>
          <p:cNvSpPr/>
          <p:nvPr/>
        </p:nvSpPr>
        <p:spPr bwMode="auto">
          <a:xfrm>
            <a:off x="3435028" y="3088666"/>
            <a:ext cx="454436" cy="271451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498997-412F-48B5-BF4B-78F267AAD882}"/>
              </a:ext>
            </a:extLst>
          </p:cNvPr>
          <p:cNvCxnSpPr>
            <a:cxnSpLocks/>
          </p:cNvCxnSpPr>
          <p:nvPr/>
        </p:nvCxnSpPr>
        <p:spPr>
          <a:xfrm>
            <a:off x="3507174" y="3189776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ADC3B5-DA87-4A17-9927-DAEB200B7366}"/>
              </a:ext>
            </a:extLst>
          </p:cNvPr>
          <p:cNvCxnSpPr>
            <a:cxnSpLocks/>
          </p:cNvCxnSpPr>
          <p:nvPr/>
        </p:nvCxnSpPr>
        <p:spPr>
          <a:xfrm>
            <a:off x="3507174" y="3266927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FECC19-C1B9-4902-A0A7-FF0D82D2E2B1}"/>
              </a:ext>
            </a:extLst>
          </p:cNvPr>
          <p:cNvCxnSpPr>
            <a:cxnSpLocks/>
          </p:cNvCxnSpPr>
          <p:nvPr/>
        </p:nvCxnSpPr>
        <p:spPr>
          <a:xfrm>
            <a:off x="3666195" y="3189776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50BA8D-2AD0-42E8-B349-3421F0D5C46F}"/>
              </a:ext>
            </a:extLst>
          </p:cNvPr>
          <p:cNvCxnSpPr>
            <a:cxnSpLocks/>
          </p:cNvCxnSpPr>
          <p:nvPr/>
        </p:nvCxnSpPr>
        <p:spPr>
          <a:xfrm>
            <a:off x="3666195" y="3266927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73A70C-CCD5-47CC-B860-3582276A424A}"/>
              </a:ext>
            </a:extLst>
          </p:cNvPr>
          <p:cNvGrpSpPr/>
          <p:nvPr/>
        </p:nvGrpSpPr>
        <p:grpSpPr>
          <a:xfrm>
            <a:off x="1636188" y="3726755"/>
            <a:ext cx="626268" cy="159901"/>
            <a:chOff x="1965722" y="2767014"/>
            <a:chExt cx="626268" cy="1599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C77D79-BA01-4E2A-A4E0-1D245533FAAA}"/>
                </a:ext>
              </a:extLst>
            </p:cNvPr>
            <p:cNvSpPr/>
            <p:nvPr/>
          </p:nvSpPr>
          <p:spPr bwMode="auto">
            <a:xfrm>
              <a:off x="1965722" y="2767014"/>
              <a:ext cx="626268" cy="15990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42B7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FBF3F64-4C1E-4F3C-A92B-0116A2831B6E}"/>
                </a:ext>
              </a:extLst>
            </p:cNvPr>
            <p:cNvGrpSpPr/>
            <p:nvPr/>
          </p:nvGrpSpPr>
          <p:grpSpPr>
            <a:xfrm>
              <a:off x="2058435" y="2810184"/>
              <a:ext cx="438461" cy="94566"/>
              <a:chOff x="2051163" y="2804687"/>
              <a:chExt cx="438461" cy="9456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B5763CF-30D5-48EF-811B-015096920DDB}"/>
                  </a:ext>
                </a:extLst>
              </p:cNvPr>
              <p:cNvSpPr/>
              <p:nvPr/>
            </p:nvSpPr>
            <p:spPr bwMode="auto">
              <a:xfrm>
                <a:off x="2051163" y="2811570"/>
                <a:ext cx="95551" cy="87683"/>
              </a:xfrm>
              <a:prstGeom prst="ellipse">
                <a:avLst/>
              </a:prstGeom>
              <a:solidFill>
                <a:srgbClr val="742B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F088926-7B8F-4C00-8935-80AB81FED812}"/>
                  </a:ext>
                </a:extLst>
              </p:cNvPr>
              <p:cNvSpPr/>
              <p:nvPr/>
            </p:nvSpPr>
            <p:spPr bwMode="auto">
              <a:xfrm>
                <a:off x="2051163" y="2804687"/>
                <a:ext cx="95551" cy="87683"/>
              </a:xfrm>
              <a:prstGeom prst="ellipse">
                <a:avLst/>
              </a:prstGeom>
              <a:solidFill>
                <a:srgbClr val="742B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502F388-B002-4779-AC4C-863D8D063A0B}"/>
                  </a:ext>
                </a:extLst>
              </p:cNvPr>
              <p:cNvSpPr/>
              <p:nvPr/>
            </p:nvSpPr>
            <p:spPr bwMode="auto">
              <a:xfrm>
                <a:off x="2166137" y="2804687"/>
                <a:ext cx="95551" cy="87683"/>
              </a:xfrm>
              <a:prstGeom prst="ellipse">
                <a:avLst/>
              </a:prstGeom>
              <a:solidFill>
                <a:srgbClr val="742B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1C3ABDF-D851-438A-92D3-0B97E39B77B9}"/>
                  </a:ext>
                </a:extLst>
              </p:cNvPr>
              <p:cNvSpPr/>
              <p:nvPr/>
            </p:nvSpPr>
            <p:spPr bwMode="auto">
              <a:xfrm>
                <a:off x="2277975" y="2804687"/>
                <a:ext cx="95551" cy="87683"/>
              </a:xfrm>
              <a:prstGeom prst="ellipse">
                <a:avLst/>
              </a:prstGeom>
              <a:solidFill>
                <a:srgbClr val="742B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35BB865-EDBE-4A0D-9CC9-E478065ECC79}"/>
                  </a:ext>
                </a:extLst>
              </p:cNvPr>
              <p:cNvSpPr/>
              <p:nvPr/>
            </p:nvSpPr>
            <p:spPr bwMode="auto">
              <a:xfrm>
                <a:off x="2394073" y="2804687"/>
                <a:ext cx="95551" cy="87683"/>
              </a:xfrm>
              <a:prstGeom prst="ellipse">
                <a:avLst/>
              </a:prstGeom>
              <a:solidFill>
                <a:srgbClr val="742B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E364BC2-5E3D-4821-A40F-0C9DB577EEB8}"/>
              </a:ext>
            </a:extLst>
          </p:cNvPr>
          <p:cNvSpPr/>
          <p:nvPr/>
        </p:nvSpPr>
        <p:spPr bwMode="auto">
          <a:xfrm>
            <a:off x="3215288" y="3088666"/>
            <a:ext cx="167354" cy="490535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8A7E83-2D17-483E-9583-9E71A68B59E1}"/>
              </a:ext>
            </a:extLst>
          </p:cNvPr>
          <p:cNvSpPr/>
          <p:nvPr/>
        </p:nvSpPr>
        <p:spPr bwMode="auto">
          <a:xfrm rot="5400000">
            <a:off x="3249959" y="3126575"/>
            <a:ext cx="91127" cy="87683"/>
          </a:xfrm>
          <a:prstGeom prst="ellipse">
            <a:avLst/>
          </a:prstGeom>
          <a:solidFill>
            <a:srgbClr val="742B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8FE40F6-EB05-4374-B6CC-9D1CBA470D69}"/>
              </a:ext>
            </a:extLst>
          </p:cNvPr>
          <p:cNvSpPr/>
          <p:nvPr/>
        </p:nvSpPr>
        <p:spPr bwMode="auto">
          <a:xfrm rot="5400000">
            <a:off x="3256842" y="3126575"/>
            <a:ext cx="91127" cy="87683"/>
          </a:xfrm>
          <a:prstGeom prst="ellipse">
            <a:avLst/>
          </a:prstGeom>
          <a:solidFill>
            <a:srgbClr val="742B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686F34-2602-4442-9E31-39724B2C40B1}"/>
              </a:ext>
            </a:extLst>
          </p:cNvPr>
          <p:cNvSpPr/>
          <p:nvPr/>
        </p:nvSpPr>
        <p:spPr bwMode="auto">
          <a:xfrm rot="5400000">
            <a:off x="3256842" y="3236225"/>
            <a:ext cx="91127" cy="87683"/>
          </a:xfrm>
          <a:prstGeom prst="ellipse">
            <a:avLst/>
          </a:prstGeom>
          <a:solidFill>
            <a:srgbClr val="742B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49F40A-E10B-402C-887C-62AB61173BC5}"/>
              </a:ext>
            </a:extLst>
          </p:cNvPr>
          <p:cNvSpPr/>
          <p:nvPr/>
        </p:nvSpPr>
        <p:spPr bwMode="auto">
          <a:xfrm rot="5400000">
            <a:off x="3256842" y="3342886"/>
            <a:ext cx="91127" cy="87683"/>
          </a:xfrm>
          <a:prstGeom prst="ellipse">
            <a:avLst/>
          </a:prstGeom>
          <a:solidFill>
            <a:srgbClr val="742B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5DE96E-4542-47B9-898E-0FC26DF2FF2B}"/>
              </a:ext>
            </a:extLst>
          </p:cNvPr>
          <p:cNvSpPr/>
          <p:nvPr/>
        </p:nvSpPr>
        <p:spPr bwMode="auto">
          <a:xfrm rot="5400000">
            <a:off x="3256842" y="3453608"/>
            <a:ext cx="91127" cy="87683"/>
          </a:xfrm>
          <a:prstGeom prst="ellipse">
            <a:avLst/>
          </a:prstGeom>
          <a:solidFill>
            <a:srgbClr val="742B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E0D2D9-7118-4997-92AA-461FDFAF7A5A}"/>
              </a:ext>
            </a:extLst>
          </p:cNvPr>
          <p:cNvSpPr txBox="1"/>
          <p:nvPr/>
        </p:nvSpPr>
        <p:spPr>
          <a:xfrm>
            <a:off x="1367449" y="2306965"/>
            <a:ext cx="169918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7532FD-FA9B-4909-A443-D402783EC060}"/>
              </a:ext>
            </a:extLst>
          </p:cNvPr>
          <p:cNvSpPr txBox="1"/>
          <p:nvPr/>
        </p:nvSpPr>
        <p:spPr>
          <a:xfrm>
            <a:off x="3101473" y="2298906"/>
            <a:ext cx="169918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EF77C-8BC1-4FCF-9927-5EA257ADAAEA}"/>
              </a:ext>
            </a:extLst>
          </p:cNvPr>
          <p:cNvSpPr/>
          <p:nvPr/>
        </p:nvSpPr>
        <p:spPr bwMode="auto">
          <a:xfrm>
            <a:off x="8373855" y="2256609"/>
            <a:ext cx="2089244" cy="2054496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901787D9-5C08-448F-BAFA-3A5D7636FE0C}"/>
              </a:ext>
            </a:extLst>
          </p:cNvPr>
          <p:cNvSpPr/>
          <p:nvPr/>
        </p:nvSpPr>
        <p:spPr bwMode="auto">
          <a:xfrm>
            <a:off x="9081971" y="2473442"/>
            <a:ext cx="1285875" cy="1114425"/>
          </a:xfrm>
          <a:prstGeom prst="flowChartDocumen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0E19B825-A8A5-4EEC-B3A6-2A7F49E7BC91}"/>
              </a:ext>
            </a:extLst>
          </p:cNvPr>
          <p:cNvSpPr/>
          <p:nvPr/>
        </p:nvSpPr>
        <p:spPr bwMode="auto">
          <a:xfrm>
            <a:off x="8943859" y="2606792"/>
            <a:ext cx="1285875" cy="1114425"/>
          </a:xfrm>
          <a:prstGeom prst="flowChartDocumen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lowchart: Document 46">
            <a:extLst>
              <a:ext uri="{FF2B5EF4-FFF2-40B4-BE49-F238E27FC236}">
                <a16:creationId xmlns:a16="http://schemas.microsoft.com/office/drawing/2014/main" id="{DC45F93F-6D26-4FD1-B2FA-A6C19BC0694C}"/>
              </a:ext>
            </a:extLst>
          </p:cNvPr>
          <p:cNvSpPr/>
          <p:nvPr/>
        </p:nvSpPr>
        <p:spPr bwMode="auto">
          <a:xfrm>
            <a:off x="8805747" y="2740142"/>
            <a:ext cx="1285875" cy="1114425"/>
          </a:xfrm>
          <a:prstGeom prst="flowChartDocumen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5F5126-4CD7-4C33-8DFF-507259E9AC54}"/>
              </a:ext>
            </a:extLst>
          </p:cNvPr>
          <p:cNvSpPr txBox="1"/>
          <p:nvPr/>
        </p:nvSpPr>
        <p:spPr>
          <a:xfrm>
            <a:off x="8876660" y="2772913"/>
            <a:ext cx="21159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Form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3196B2-01E2-488D-AEC1-F3B356861E59}"/>
              </a:ext>
            </a:extLst>
          </p:cNvPr>
          <p:cNvSpPr txBox="1"/>
          <p:nvPr/>
        </p:nvSpPr>
        <p:spPr>
          <a:xfrm>
            <a:off x="8982458" y="2609174"/>
            <a:ext cx="19717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View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B723BD-BFAE-4A42-80C7-73A7B12A006A}"/>
              </a:ext>
            </a:extLst>
          </p:cNvPr>
          <p:cNvSpPr txBox="1"/>
          <p:nvPr/>
        </p:nvSpPr>
        <p:spPr>
          <a:xfrm>
            <a:off x="9103994" y="2482063"/>
            <a:ext cx="44403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Dashboard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E81EED-46B4-4B90-BB7E-4199F51569B8}"/>
              </a:ext>
            </a:extLst>
          </p:cNvPr>
          <p:cNvSpPr/>
          <p:nvPr/>
        </p:nvSpPr>
        <p:spPr bwMode="auto">
          <a:xfrm>
            <a:off x="8913113" y="3043419"/>
            <a:ext cx="419100" cy="653809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91B803-2F3E-4942-9724-FDE689C54EA0}"/>
              </a:ext>
            </a:extLst>
          </p:cNvPr>
          <p:cNvCxnSpPr>
            <a:cxnSpLocks/>
          </p:cNvCxnSpPr>
          <p:nvPr/>
        </p:nvCxnSpPr>
        <p:spPr>
          <a:xfrm>
            <a:off x="8965499" y="3145812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9B1F156-869A-4E10-9E66-C1598A2B0841}"/>
              </a:ext>
            </a:extLst>
          </p:cNvPr>
          <p:cNvSpPr/>
          <p:nvPr/>
        </p:nvSpPr>
        <p:spPr bwMode="auto">
          <a:xfrm>
            <a:off x="9122663" y="3120571"/>
            <a:ext cx="173831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13EC0E-07B5-4129-A597-0ACD28AC09E8}"/>
              </a:ext>
            </a:extLst>
          </p:cNvPr>
          <p:cNvCxnSpPr>
            <a:cxnSpLocks/>
          </p:cNvCxnSpPr>
          <p:nvPr/>
        </p:nvCxnSpPr>
        <p:spPr>
          <a:xfrm>
            <a:off x="8965499" y="3222963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05721E3-3940-4F30-9F35-A3D0AEEADDF7}"/>
              </a:ext>
            </a:extLst>
          </p:cNvPr>
          <p:cNvSpPr/>
          <p:nvPr/>
        </p:nvSpPr>
        <p:spPr bwMode="auto">
          <a:xfrm>
            <a:off x="9122663" y="3197722"/>
            <a:ext cx="173831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08D193F-0A28-448A-A6A6-263A21372D4D}"/>
              </a:ext>
            </a:extLst>
          </p:cNvPr>
          <p:cNvCxnSpPr>
            <a:cxnSpLocks/>
          </p:cNvCxnSpPr>
          <p:nvPr/>
        </p:nvCxnSpPr>
        <p:spPr>
          <a:xfrm>
            <a:off x="8965499" y="3291540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B78776A-2A5D-4E22-A726-AA6C2591124C}"/>
              </a:ext>
            </a:extLst>
          </p:cNvPr>
          <p:cNvSpPr/>
          <p:nvPr/>
        </p:nvSpPr>
        <p:spPr bwMode="auto">
          <a:xfrm>
            <a:off x="9122663" y="3266299"/>
            <a:ext cx="173831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0B6F829-763F-4572-A886-7DF6FA70E182}"/>
              </a:ext>
            </a:extLst>
          </p:cNvPr>
          <p:cNvCxnSpPr>
            <a:cxnSpLocks/>
          </p:cNvCxnSpPr>
          <p:nvPr/>
        </p:nvCxnSpPr>
        <p:spPr>
          <a:xfrm>
            <a:off x="8965499" y="3360117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4B5A71B-9BD6-46FA-A66A-B7C51DBEE495}"/>
              </a:ext>
            </a:extLst>
          </p:cNvPr>
          <p:cNvSpPr/>
          <p:nvPr/>
        </p:nvSpPr>
        <p:spPr bwMode="auto">
          <a:xfrm>
            <a:off x="9122663" y="3334876"/>
            <a:ext cx="173831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1781736-EA9A-446F-82E5-DD2114F3151D}"/>
              </a:ext>
            </a:extLst>
          </p:cNvPr>
          <p:cNvCxnSpPr>
            <a:cxnSpLocks/>
          </p:cNvCxnSpPr>
          <p:nvPr/>
        </p:nvCxnSpPr>
        <p:spPr>
          <a:xfrm>
            <a:off x="8965499" y="3428694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D1BB7DB-1AE8-43D0-8EC4-B626216D7BAF}"/>
              </a:ext>
            </a:extLst>
          </p:cNvPr>
          <p:cNvSpPr/>
          <p:nvPr/>
        </p:nvSpPr>
        <p:spPr bwMode="auto">
          <a:xfrm>
            <a:off x="9122663" y="3403453"/>
            <a:ext cx="173831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2851849-E24D-4D8C-841F-2469C1B5EFE5}"/>
              </a:ext>
            </a:extLst>
          </p:cNvPr>
          <p:cNvSpPr/>
          <p:nvPr/>
        </p:nvSpPr>
        <p:spPr bwMode="auto">
          <a:xfrm>
            <a:off x="9521561" y="3039245"/>
            <a:ext cx="419100" cy="490536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57B1F8-7CCB-4FDF-810C-DA5778AECBB8}"/>
              </a:ext>
            </a:extLst>
          </p:cNvPr>
          <p:cNvCxnSpPr>
            <a:cxnSpLocks/>
          </p:cNvCxnSpPr>
          <p:nvPr/>
        </p:nvCxnSpPr>
        <p:spPr>
          <a:xfrm>
            <a:off x="9573947" y="3141637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133D6F-F637-4EB2-BDEB-89B4B14EA966}"/>
              </a:ext>
            </a:extLst>
          </p:cNvPr>
          <p:cNvSpPr/>
          <p:nvPr/>
        </p:nvSpPr>
        <p:spPr bwMode="auto">
          <a:xfrm>
            <a:off x="9731111" y="3116396"/>
            <a:ext cx="173831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04061E0-4E1E-4D5A-B197-89FD21998973}"/>
              </a:ext>
            </a:extLst>
          </p:cNvPr>
          <p:cNvCxnSpPr>
            <a:cxnSpLocks/>
          </p:cNvCxnSpPr>
          <p:nvPr/>
        </p:nvCxnSpPr>
        <p:spPr>
          <a:xfrm>
            <a:off x="9573947" y="3218788"/>
            <a:ext cx="13335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A66D372-C739-4191-8C79-8314B24CFE09}"/>
              </a:ext>
            </a:extLst>
          </p:cNvPr>
          <p:cNvSpPr/>
          <p:nvPr/>
        </p:nvSpPr>
        <p:spPr bwMode="auto">
          <a:xfrm>
            <a:off x="9731111" y="3193547"/>
            <a:ext cx="173831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992DF34-8941-4B77-921B-94197763BBA5}"/>
              </a:ext>
            </a:extLst>
          </p:cNvPr>
          <p:cNvSpPr/>
          <p:nvPr/>
        </p:nvSpPr>
        <p:spPr bwMode="auto">
          <a:xfrm>
            <a:off x="8559812" y="2753616"/>
            <a:ext cx="167354" cy="1039038"/>
          </a:xfrm>
          <a:prstGeom prst="rect">
            <a:avLst/>
          </a:prstGeom>
          <a:solidFill>
            <a:schemeClr val="bg1"/>
          </a:solidFill>
          <a:ln w="28575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1BFFA58-2DE9-4C10-8765-D0E58551B6DD}"/>
              </a:ext>
            </a:extLst>
          </p:cNvPr>
          <p:cNvSpPr/>
          <p:nvPr/>
        </p:nvSpPr>
        <p:spPr bwMode="auto">
          <a:xfrm rot="5400000">
            <a:off x="8594483" y="2791525"/>
            <a:ext cx="91127" cy="87683"/>
          </a:xfrm>
          <a:prstGeom prst="ellipse">
            <a:avLst/>
          </a:prstGeom>
          <a:solidFill>
            <a:srgbClr val="742B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F959DB-42D5-4AC1-8389-FE8AEA8AF769}"/>
              </a:ext>
            </a:extLst>
          </p:cNvPr>
          <p:cNvSpPr/>
          <p:nvPr/>
        </p:nvSpPr>
        <p:spPr bwMode="auto">
          <a:xfrm rot="5400000">
            <a:off x="8601366" y="2791525"/>
            <a:ext cx="91127" cy="87683"/>
          </a:xfrm>
          <a:prstGeom prst="ellipse">
            <a:avLst/>
          </a:prstGeom>
          <a:solidFill>
            <a:srgbClr val="742B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442FF76-9D78-4C6C-91E4-6C7EDF6EA45B}"/>
              </a:ext>
            </a:extLst>
          </p:cNvPr>
          <p:cNvSpPr/>
          <p:nvPr/>
        </p:nvSpPr>
        <p:spPr bwMode="auto">
          <a:xfrm rot="5400000">
            <a:off x="8601366" y="2901175"/>
            <a:ext cx="91127" cy="87683"/>
          </a:xfrm>
          <a:prstGeom prst="ellipse">
            <a:avLst/>
          </a:prstGeom>
          <a:solidFill>
            <a:srgbClr val="742B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FD473E8-01BF-4C6B-BD2C-8EA4CB4B41E2}"/>
              </a:ext>
            </a:extLst>
          </p:cNvPr>
          <p:cNvSpPr/>
          <p:nvPr/>
        </p:nvSpPr>
        <p:spPr bwMode="auto">
          <a:xfrm rot="5400000">
            <a:off x="8601366" y="3007836"/>
            <a:ext cx="91127" cy="87683"/>
          </a:xfrm>
          <a:prstGeom prst="ellipse">
            <a:avLst/>
          </a:prstGeom>
          <a:solidFill>
            <a:srgbClr val="742B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7B8EBF0-D85D-4F0F-91C6-818A51434652}"/>
              </a:ext>
            </a:extLst>
          </p:cNvPr>
          <p:cNvSpPr/>
          <p:nvPr/>
        </p:nvSpPr>
        <p:spPr bwMode="auto">
          <a:xfrm rot="5400000">
            <a:off x="8601366" y="3118558"/>
            <a:ext cx="91127" cy="87683"/>
          </a:xfrm>
          <a:prstGeom prst="ellipse">
            <a:avLst/>
          </a:prstGeom>
          <a:solidFill>
            <a:srgbClr val="742B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83BC3A-A576-4E28-A0E5-34FDBF5D243C}"/>
              </a:ext>
            </a:extLst>
          </p:cNvPr>
          <p:cNvSpPr txBox="1"/>
          <p:nvPr/>
        </p:nvSpPr>
        <p:spPr>
          <a:xfrm>
            <a:off x="8444770" y="2298906"/>
            <a:ext cx="19721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8E79F97-7300-47E1-A85F-A4D6B36EFF66}"/>
              </a:ext>
            </a:extLst>
          </p:cNvPr>
          <p:cNvSpPr txBox="1"/>
          <p:nvPr/>
        </p:nvSpPr>
        <p:spPr>
          <a:xfrm>
            <a:off x="1261984" y="1818459"/>
            <a:ext cx="10293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Canvas Apps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1EE1F84-C69D-44E3-BAB8-15FC5C42E383}"/>
              </a:ext>
            </a:extLst>
          </p:cNvPr>
          <p:cNvSpPr txBox="1"/>
          <p:nvPr/>
        </p:nvSpPr>
        <p:spPr>
          <a:xfrm>
            <a:off x="8851256" y="1817231"/>
            <a:ext cx="15663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Model Driven Apps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7472022-E803-4E47-97CF-65B4A3010F1A}"/>
              </a:ext>
            </a:extLst>
          </p:cNvPr>
          <p:cNvSpPr/>
          <p:nvPr/>
        </p:nvSpPr>
        <p:spPr bwMode="auto">
          <a:xfrm>
            <a:off x="1334820" y="4129613"/>
            <a:ext cx="437368" cy="146510"/>
          </a:xfrm>
          <a:prstGeom prst="rect">
            <a:avLst/>
          </a:prstGeom>
          <a:solidFill>
            <a:schemeClr val="bg1"/>
          </a:solidFill>
          <a:ln w="19050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D08865-9DD9-49F4-90F1-AC580E240931}"/>
              </a:ext>
            </a:extLst>
          </p:cNvPr>
          <p:cNvSpPr txBox="1"/>
          <p:nvPr/>
        </p:nvSpPr>
        <p:spPr>
          <a:xfrm>
            <a:off x="1393873" y="4164473"/>
            <a:ext cx="32861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Connectors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3F0B6F-3D78-4B2B-86F4-6FC2E4F8185B}"/>
              </a:ext>
            </a:extLst>
          </p:cNvPr>
          <p:cNvSpPr/>
          <p:nvPr/>
        </p:nvSpPr>
        <p:spPr bwMode="auto">
          <a:xfrm>
            <a:off x="1804042" y="4127161"/>
            <a:ext cx="437368" cy="146510"/>
          </a:xfrm>
          <a:prstGeom prst="rect">
            <a:avLst/>
          </a:prstGeom>
          <a:solidFill>
            <a:schemeClr val="bg1"/>
          </a:solidFill>
          <a:ln w="19050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532FC1A-ADA7-4773-B61D-4FFD1B44A3E9}"/>
              </a:ext>
            </a:extLst>
          </p:cNvPr>
          <p:cNvSpPr txBox="1"/>
          <p:nvPr/>
        </p:nvSpPr>
        <p:spPr>
          <a:xfrm>
            <a:off x="1851534" y="4164473"/>
            <a:ext cx="335028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Expressions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071A69F-7E6A-42EB-A604-C4039D4807D1}"/>
              </a:ext>
            </a:extLst>
          </p:cNvPr>
          <p:cNvSpPr/>
          <p:nvPr/>
        </p:nvSpPr>
        <p:spPr bwMode="auto">
          <a:xfrm>
            <a:off x="3067509" y="4120011"/>
            <a:ext cx="437368" cy="146510"/>
          </a:xfrm>
          <a:prstGeom prst="rect">
            <a:avLst/>
          </a:prstGeom>
          <a:solidFill>
            <a:schemeClr val="bg1"/>
          </a:solidFill>
          <a:ln w="19050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30000A-C8CA-4714-85B4-0D5743DCDDD9}"/>
              </a:ext>
            </a:extLst>
          </p:cNvPr>
          <p:cNvSpPr txBox="1"/>
          <p:nvPr/>
        </p:nvSpPr>
        <p:spPr>
          <a:xfrm>
            <a:off x="3126562" y="4154871"/>
            <a:ext cx="32861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Connectors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2A1725D-B3C6-4D08-9970-0B49B842B18D}"/>
              </a:ext>
            </a:extLst>
          </p:cNvPr>
          <p:cNvSpPr/>
          <p:nvPr/>
        </p:nvSpPr>
        <p:spPr bwMode="auto">
          <a:xfrm>
            <a:off x="3536731" y="4117559"/>
            <a:ext cx="437368" cy="146510"/>
          </a:xfrm>
          <a:prstGeom prst="rect">
            <a:avLst/>
          </a:prstGeom>
          <a:solidFill>
            <a:schemeClr val="bg1"/>
          </a:solidFill>
          <a:ln w="19050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7552E0-408C-45C0-AE48-AA7FEFA21A0A}"/>
              </a:ext>
            </a:extLst>
          </p:cNvPr>
          <p:cNvSpPr txBox="1"/>
          <p:nvPr/>
        </p:nvSpPr>
        <p:spPr>
          <a:xfrm>
            <a:off x="3584223" y="4154871"/>
            <a:ext cx="335028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Expressions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3711FEA-B35F-48E3-A833-F8A5E38C83CD}"/>
              </a:ext>
            </a:extLst>
          </p:cNvPr>
          <p:cNvSpPr/>
          <p:nvPr/>
        </p:nvSpPr>
        <p:spPr bwMode="auto">
          <a:xfrm>
            <a:off x="8913113" y="2896159"/>
            <a:ext cx="1027548" cy="93350"/>
          </a:xfrm>
          <a:prstGeom prst="rect">
            <a:avLst/>
          </a:prstGeom>
          <a:solidFill>
            <a:schemeClr val="bg1"/>
          </a:solidFill>
          <a:ln w="19050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073DAF4-F842-4695-B473-C33F8C80BB21}"/>
              </a:ext>
            </a:extLst>
          </p:cNvPr>
          <p:cNvSpPr txBox="1"/>
          <p:nvPr/>
        </p:nvSpPr>
        <p:spPr>
          <a:xfrm>
            <a:off x="8943858" y="2903216"/>
            <a:ext cx="961083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&gt; &gt; &gt; BPF &gt; &gt; &gt;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2AACDE-6E04-4C0B-A058-74C1CDFCCB3A}"/>
              </a:ext>
            </a:extLst>
          </p:cNvPr>
          <p:cNvSpPr/>
          <p:nvPr/>
        </p:nvSpPr>
        <p:spPr bwMode="auto">
          <a:xfrm>
            <a:off x="8423299" y="4117147"/>
            <a:ext cx="489813" cy="146510"/>
          </a:xfrm>
          <a:prstGeom prst="rect">
            <a:avLst/>
          </a:prstGeom>
          <a:solidFill>
            <a:schemeClr val="bg1"/>
          </a:solidFill>
          <a:ln w="19050">
            <a:solidFill>
              <a:srgbClr val="742B7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7FA3B25-BEB0-4DF3-AA0A-B34C680FD3E7}"/>
              </a:ext>
            </a:extLst>
          </p:cNvPr>
          <p:cNvSpPr txBox="1"/>
          <p:nvPr/>
        </p:nvSpPr>
        <p:spPr>
          <a:xfrm>
            <a:off x="8470792" y="4154459"/>
            <a:ext cx="415178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Business Rules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33FE78-6726-47EE-A5B5-3D336527F15F}"/>
              </a:ext>
            </a:extLst>
          </p:cNvPr>
          <p:cNvSpPr/>
          <p:nvPr/>
        </p:nvSpPr>
        <p:spPr bwMode="auto">
          <a:xfrm>
            <a:off x="5006869" y="3348553"/>
            <a:ext cx="1485479" cy="959371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202502-13D4-4950-ABE0-DC8E7D3714EB}"/>
              </a:ext>
            </a:extLst>
          </p:cNvPr>
          <p:cNvSpPr txBox="1"/>
          <p:nvPr/>
        </p:nvSpPr>
        <p:spPr>
          <a:xfrm>
            <a:off x="5060172" y="3397856"/>
            <a:ext cx="79188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53875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Canvas Component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49C4509-E616-45C2-8DF5-826D0F8FD556}"/>
              </a:ext>
            </a:extLst>
          </p:cNvPr>
          <p:cNvSpPr/>
          <p:nvPr/>
        </p:nvSpPr>
        <p:spPr bwMode="auto">
          <a:xfrm>
            <a:off x="5074704" y="4094831"/>
            <a:ext cx="437368" cy="146510"/>
          </a:xfrm>
          <a:prstGeom prst="rect">
            <a:avLst/>
          </a:prstGeom>
          <a:solidFill>
            <a:schemeClr val="bg1"/>
          </a:solidFill>
          <a:ln w="19050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999BA54-5B41-402A-A765-DFB6D0A76084}"/>
              </a:ext>
            </a:extLst>
          </p:cNvPr>
          <p:cNvSpPr txBox="1"/>
          <p:nvPr/>
        </p:nvSpPr>
        <p:spPr>
          <a:xfrm>
            <a:off x="5133757" y="4129691"/>
            <a:ext cx="32861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753875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Connectors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F02AA49-59FE-494C-9638-BF5A5658744D}"/>
              </a:ext>
            </a:extLst>
          </p:cNvPr>
          <p:cNvSpPr/>
          <p:nvPr/>
        </p:nvSpPr>
        <p:spPr bwMode="auto">
          <a:xfrm>
            <a:off x="5543926" y="4092379"/>
            <a:ext cx="437368" cy="146510"/>
          </a:xfrm>
          <a:prstGeom prst="rect">
            <a:avLst/>
          </a:prstGeom>
          <a:solidFill>
            <a:schemeClr val="bg1"/>
          </a:solidFill>
          <a:ln w="19050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96ED86A-8D1D-4BA7-80FC-E7A776CF5478}"/>
              </a:ext>
            </a:extLst>
          </p:cNvPr>
          <p:cNvSpPr txBox="1"/>
          <p:nvPr/>
        </p:nvSpPr>
        <p:spPr>
          <a:xfrm>
            <a:off x="5591418" y="4129691"/>
            <a:ext cx="335028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753875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Expressions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2A5596C-FFD5-4A5E-BEAC-BB7EC00F6217}"/>
              </a:ext>
            </a:extLst>
          </p:cNvPr>
          <p:cNvSpPr/>
          <p:nvPr/>
        </p:nvSpPr>
        <p:spPr bwMode="auto">
          <a:xfrm>
            <a:off x="5577603" y="3565402"/>
            <a:ext cx="454436" cy="271451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C14ED2F-FEF4-44DF-B549-26A0C3C0C597}"/>
              </a:ext>
            </a:extLst>
          </p:cNvPr>
          <p:cNvSpPr/>
          <p:nvPr/>
        </p:nvSpPr>
        <p:spPr bwMode="auto">
          <a:xfrm>
            <a:off x="5499022" y="3618449"/>
            <a:ext cx="454436" cy="271451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6A30DB5-25BF-439E-AF76-D7EF90CBE7F8}"/>
              </a:ext>
            </a:extLst>
          </p:cNvPr>
          <p:cNvSpPr/>
          <p:nvPr/>
        </p:nvSpPr>
        <p:spPr bwMode="auto">
          <a:xfrm>
            <a:off x="5429966" y="3701128"/>
            <a:ext cx="454436" cy="271451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7" name="Graphic 6" descr="Balloon Animal">
            <a:extLst>
              <a:ext uri="{FF2B5EF4-FFF2-40B4-BE49-F238E27FC236}">
                <a16:creationId xmlns:a16="http://schemas.microsoft.com/office/drawing/2014/main" id="{D41B5199-D0BC-4D68-9BF0-1CE441C7C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16="http://schemas.microsoft.com/office/drawing/2014/main" xmlns:p14="http://schemas.microsoft.com/office/powerpoint/2010/main" xmlns:mc="http://schemas.openxmlformats.org/markup-compatibility/2006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9022" y="3696108"/>
            <a:ext cx="273647" cy="273647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54779C43-9E9C-454F-A0F4-35A3CFCADDC8}"/>
              </a:ext>
            </a:extLst>
          </p:cNvPr>
          <p:cNvSpPr/>
          <p:nvPr/>
        </p:nvSpPr>
        <p:spPr bwMode="auto">
          <a:xfrm>
            <a:off x="6716935" y="3351734"/>
            <a:ext cx="1485479" cy="959371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AAC87DF-64DD-449A-90F3-4FB76760EE25}"/>
              </a:ext>
            </a:extLst>
          </p:cNvPr>
          <p:cNvSpPr txBox="1"/>
          <p:nvPr/>
        </p:nvSpPr>
        <p:spPr>
          <a:xfrm>
            <a:off x="6770238" y="3401037"/>
            <a:ext cx="132728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53875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 Developer Component (PCF)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617C7C3-A859-4A1E-B7DC-0F410DE867C2}"/>
              </a:ext>
            </a:extLst>
          </p:cNvPr>
          <p:cNvSpPr/>
          <p:nvPr/>
        </p:nvSpPr>
        <p:spPr bwMode="auto">
          <a:xfrm>
            <a:off x="7286300" y="3634032"/>
            <a:ext cx="454436" cy="271451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245C146-7FD0-4F25-8ED4-F505930C8C30}"/>
              </a:ext>
            </a:extLst>
          </p:cNvPr>
          <p:cNvSpPr/>
          <p:nvPr/>
        </p:nvSpPr>
        <p:spPr bwMode="auto">
          <a:xfrm>
            <a:off x="7207719" y="3687079"/>
            <a:ext cx="454436" cy="271451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FCE18B9-BD40-4066-9260-64F5ADBF7F4F}"/>
              </a:ext>
            </a:extLst>
          </p:cNvPr>
          <p:cNvSpPr/>
          <p:nvPr/>
        </p:nvSpPr>
        <p:spPr bwMode="auto">
          <a:xfrm>
            <a:off x="7138663" y="3769758"/>
            <a:ext cx="454436" cy="271451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" name="Graphic 8" descr="Robot">
            <a:extLst>
              <a:ext uri="{FF2B5EF4-FFF2-40B4-BE49-F238E27FC236}">
                <a16:creationId xmlns:a16="http://schemas.microsoft.com/office/drawing/2014/main" id="{F96A9DE2-0CC5-4921-8C01-874F505F8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16="http://schemas.microsoft.com/office/drawing/2014/main" xmlns:p14="http://schemas.microsoft.com/office/powerpoint/2010/main" xmlns:mc="http://schemas.openxmlformats.org/markup-compatibility/2006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5350" y="3806403"/>
            <a:ext cx="202425" cy="202425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0174EE70-3175-4F79-A7E4-D494E2966D65}"/>
              </a:ext>
            </a:extLst>
          </p:cNvPr>
          <p:cNvSpPr/>
          <p:nvPr/>
        </p:nvSpPr>
        <p:spPr bwMode="auto">
          <a:xfrm>
            <a:off x="1725681" y="3308755"/>
            <a:ext cx="454436" cy="271451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5" name="Graphic 169" descr="Balloon Animal">
            <a:extLst>
              <a:ext uri="{FF2B5EF4-FFF2-40B4-BE49-F238E27FC236}">
                <a16:creationId xmlns:a16="http://schemas.microsoft.com/office/drawing/2014/main" id="{347B16D0-81B2-4F20-B261-BDA9D544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16="http://schemas.microsoft.com/office/drawing/2014/main" xmlns:p14="http://schemas.microsoft.com/office/powerpoint/2010/main" xmlns:mc="http://schemas.openxmlformats.org/markup-compatibility/2006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4737" y="3303735"/>
            <a:ext cx="273647" cy="273647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A1ED43C-AF9C-41E2-9D7C-7A38AFD0CEAF}"/>
              </a:ext>
            </a:extLst>
          </p:cNvPr>
          <p:cNvSpPr/>
          <p:nvPr/>
        </p:nvSpPr>
        <p:spPr bwMode="auto">
          <a:xfrm>
            <a:off x="4004774" y="3342738"/>
            <a:ext cx="270514" cy="161588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7" name="Graphic 171" descr="Balloon Animal">
            <a:extLst>
              <a:ext uri="{FF2B5EF4-FFF2-40B4-BE49-F238E27FC236}">
                <a16:creationId xmlns:a16="http://schemas.microsoft.com/office/drawing/2014/main" id="{37262D6A-C6C7-4BBB-924D-930B8EA18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16="http://schemas.microsoft.com/office/drawing/2014/main" xmlns:p14="http://schemas.microsoft.com/office/powerpoint/2010/main" xmlns:mc="http://schemas.openxmlformats.org/markup-compatibility/2006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5881" y="3339750"/>
            <a:ext cx="162895" cy="162895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D4AAA958-550D-42E8-BA37-75234CED0994}"/>
              </a:ext>
            </a:extLst>
          </p:cNvPr>
          <p:cNvSpPr/>
          <p:nvPr/>
        </p:nvSpPr>
        <p:spPr bwMode="auto">
          <a:xfrm>
            <a:off x="9573948" y="3284040"/>
            <a:ext cx="324732" cy="188999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9" name="Graphic 173" descr="Balloon Animal">
            <a:extLst>
              <a:ext uri="{FF2B5EF4-FFF2-40B4-BE49-F238E27FC236}">
                <a16:creationId xmlns:a16="http://schemas.microsoft.com/office/drawing/2014/main" id="{DCE423AE-5B1F-4EA2-8EC1-1F0C1C856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16="http://schemas.microsoft.com/office/drawing/2014/main" xmlns:p14="http://schemas.microsoft.com/office/powerpoint/2010/main" xmlns:mc="http://schemas.openxmlformats.org/markup-compatibility/2006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23294" y="3280545"/>
            <a:ext cx="195543" cy="190528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0702DA11-5679-42AE-B535-2FB0E880133E}"/>
              </a:ext>
            </a:extLst>
          </p:cNvPr>
          <p:cNvSpPr/>
          <p:nvPr/>
        </p:nvSpPr>
        <p:spPr bwMode="auto">
          <a:xfrm>
            <a:off x="8964041" y="3483574"/>
            <a:ext cx="324155" cy="172870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1" name="Graphic 177" descr="Robot">
            <a:extLst>
              <a:ext uri="{FF2B5EF4-FFF2-40B4-BE49-F238E27FC236}">
                <a16:creationId xmlns:a16="http://schemas.microsoft.com/office/drawing/2014/main" id="{B084A90B-E542-4749-A259-3F51C1EEF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16="http://schemas.microsoft.com/office/drawing/2014/main" xmlns:p14="http://schemas.microsoft.com/office/powerpoint/2010/main" xmlns:mc="http://schemas.openxmlformats.org/markup-compatibility/2006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7275" y="3506911"/>
            <a:ext cx="144392" cy="128912"/>
          </a:xfrm>
          <a:prstGeom prst="rect">
            <a:avLst/>
          </a:prstGeom>
        </p:spPr>
      </p:pic>
      <p:sp>
        <p:nvSpPr>
          <p:cNvPr id="112" name="Title 1">
            <a:extLst>
              <a:ext uri="{FF2B5EF4-FFF2-40B4-BE49-F238E27FC236}">
                <a16:creationId xmlns:a16="http://schemas.microsoft.com/office/drawing/2014/main" id="{57BD73A8-6DEC-4648-BFF6-181C24D8B591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Convergence from multiple app types…</a:t>
            </a:r>
            <a:endParaRPr lang="en-US" dirty="0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BB288AB-045A-4D79-8C81-2B011B2D70C5}"/>
              </a:ext>
            </a:extLst>
          </p:cNvPr>
          <p:cNvCxnSpPr/>
          <p:nvPr/>
        </p:nvCxnSpPr>
        <p:spPr>
          <a:xfrm>
            <a:off x="1296534" y="2121188"/>
            <a:ext cx="5195814" cy="0"/>
          </a:xfrm>
          <a:prstGeom prst="line">
            <a:avLst/>
          </a:prstGeom>
          <a:ln w="19050">
            <a:solidFill>
              <a:srgbClr val="75387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439420E-0D4C-471F-9457-137667982EDB}"/>
              </a:ext>
            </a:extLst>
          </p:cNvPr>
          <p:cNvCxnSpPr>
            <a:cxnSpLocks/>
          </p:cNvCxnSpPr>
          <p:nvPr/>
        </p:nvCxnSpPr>
        <p:spPr>
          <a:xfrm>
            <a:off x="6770238" y="2121189"/>
            <a:ext cx="3698177" cy="0"/>
          </a:xfrm>
          <a:prstGeom prst="line">
            <a:avLst/>
          </a:prstGeom>
          <a:ln w="19050">
            <a:solidFill>
              <a:srgbClr val="75387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E234DD3-8BDE-4157-8E03-2EEF0346A61A}"/>
              </a:ext>
            </a:extLst>
          </p:cNvPr>
          <p:cNvSpPr/>
          <p:nvPr/>
        </p:nvSpPr>
        <p:spPr bwMode="auto">
          <a:xfrm>
            <a:off x="6716935" y="4503139"/>
            <a:ext cx="3756915" cy="369496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Unified Interface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4FA9E08-A903-4E18-B528-CE4C5712E610}"/>
              </a:ext>
            </a:extLst>
          </p:cNvPr>
          <p:cNvSpPr/>
          <p:nvPr/>
        </p:nvSpPr>
        <p:spPr bwMode="auto">
          <a:xfrm>
            <a:off x="1294826" y="4509526"/>
            <a:ext cx="5195814" cy="369496"/>
          </a:xfrm>
          <a:prstGeom prst="rect">
            <a:avLst/>
          </a:prstGeom>
          <a:solidFill>
            <a:schemeClr val="bg1"/>
          </a:solidFill>
          <a:ln w="28575">
            <a:solidFill>
              <a:srgbClr val="75387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Canvas controls</a:t>
            </a:r>
          </a:p>
        </p:txBody>
      </p:sp>
    </p:spTree>
    <p:extLst>
      <p:ext uri="{BB962C8B-B14F-4D97-AF65-F5344CB8AC3E}">
        <p14:creationId xmlns:p14="http://schemas.microsoft.com/office/powerpoint/2010/main" val="332125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8" grpId="0" animBg="1"/>
      <p:bldP spid="20" grpId="0" animBg="1"/>
      <p:bldP spid="22" grpId="0" animBg="1"/>
      <p:bldP spid="23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 animBg="1"/>
      <p:bldP spid="53" grpId="0" animBg="1"/>
      <p:bldP spid="55" grpId="0" animBg="1"/>
      <p:bldP spid="57" grpId="0" animBg="1"/>
      <p:bldP spid="59" grpId="0" animBg="1"/>
      <p:bldP spid="61" grpId="0" animBg="1"/>
      <p:bldP spid="62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4" grpId="0"/>
      <p:bldP spid="75" grpId="0"/>
      <p:bldP spid="76" grpId="0" animBg="1"/>
      <p:bldP spid="77" grpId="0"/>
      <p:bldP spid="78" grpId="0" animBg="1"/>
      <p:bldP spid="79" grpId="0"/>
      <p:bldP spid="80" grpId="0" animBg="1"/>
      <p:bldP spid="81" grpId="0"/>
      <p:bldP spid="82" grpId="0" animBg="1"/>
      <p:bldP spid="83" grpId="0"/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 animBg="1"/>
      <p:bldP spid="96" grpId="0" animBg="1"/>
      <p:bldP spid="98" grpId="0" animBg="1"/>
      <p:bldP spid="99" grpId="0"/>
      <p:bldP spid="100" grpId="0" animBg="1"/>
      <p:bldP spid="101" grpId="0" animBg="1"/>
      <p:bldP spid="102" grpId="0" animBg="1"/>
      <p:bldP spid="104" grpId="0" animBg="1"/>
      <p:bldP spid="106" grpId="0" animBg="1"/>
      <p:bldP spid="108" grpId="0" animBg="1"/>
      <p:bldP spid="110" grpId="0" animBg="1"/>
      <p:bldP spid="115" grpId="0" animBg="1"/>
      <p:bldP spid="1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7F4B59-6E0B-4D3E-B7E9-41C30B90B585}"/>
              </a:ext>
            </a:extLst>
          </p:cNvPr>
          <p:cNvGrpSpPr/>
          <p:nvPr/>
        </p:nvGrpSpPr>
        <p:grpSpPr>
          <a:xfrm>
            <a:off x="588901" y="2680516"/>
            <a:ext cx="11116399" cy="1137454"/>
            <a:chOff x="588901" y="3049216"/>
            <a:chExt cx="11116399" cy="11374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68972F8-5CB6-404D-8F28-B0E594225AE2}"/>
                </a:ext>
              </a:extLst>
            </p:cNvPr>
            <p:cNvSpPr/>
            <p:nvPr/>
          </p:nvSpPr>
          <p:spPr bwMode="auto">
            <a:xfrm>
              <a:off x="588901" y="3049216"/>
              <a:ext cx="11116399" cy="11374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F13409-49C7-4FB9-8FE7-A3C7996951D6}"/>
                </a:ext>
              </a:extLst>
            </p:cNvPr>
            <p:cNvSpPr/>
            <p:nvPr/>
          </p:nvSpPr>
          <p:spPr bwMode="auto">
            <a:xfrm>
              <a:off x="5594622" y="3252418"/>
              <a:ext cx="1285875" cy="6793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42B7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F0BB1B-1E7B-47D0-9E1A-CEC161150431}"/>
                </a:ext>
              </a:extLst>
            </p:cNvPr>
            <p:cNvSpPr txBox="1"/>
            <p:nvPr/>
          </p:nvSpPr>
          <p:spPr>
            <a:xfrm>
              <a:off x="802386" y="3340944"/>
              <a:ext cx="128587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Pages composed from one or more component type</a:t>
              </a:r>
            </a:p>
          </p:txBody>
        </p:sp>
      </p:grpSp>
      <p:pic>
        <p:nvPicPr>
          <p:cNvPr id="6" name="Graphic 389" descr="Robot">
            <a:extLst>
              <a:ext uri="{FF2B5EF4-FFF2-40B4-BE49-F238E27FC236}">
                <a16:creationId xmlns:a16="http://schemas.microsoft.com/office/drawing/2014/main" id="{D0EEF5EB-E10D-41B0-9DB6-0B17903D3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1163" y="4236596"/>
            <a:ext cx="278249" cy="278249"/>
          </a:xfrm>
          <a:prstGeom prst="rect">
            <a:avLst/>
          </a:prstGeom>
        </p:spPr>
      </p:pic>
      <p:pic>
        <p:nvPicPr>
          <p:cNvPr id="7" name="Graphic 387" descr="Brain in head">
            <a:extLst>
              <a:ext uri="{FF2B5EF4-FFF2-40B4-BE49-F238E27FC236}">
                <a16:creationId xmlns:a16="http://schemas.microsoft.com/office/drawing/2014/main" id="{A6837249-AA4B-4F07-A770-7066C5CCF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3274" y="4247270"/>
            <a:ext cx="251151" cy="25115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601A45A-0CBB-4EF2-8385-52A289AC3DCD}"/>
              </a:ext>
            </a:extLst>
          </p:cNvPr>
          <p:cNvGrpSpPr/>
          <p:nvPr/>
        </p:nvGrpSpPr>
        <p:grpSpPr>
          <a:xfrm>
            <a:off x="3875219" y="4157555"/>
            <a:ext cx="355248" cy="212203"/>
            <a:chOff x="4004270" y="4669318"/>
            <a:chExt cx="401946" cy="2400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7B39DA-F1D6-4BBB-94D6-10298E5D6113}"/>
                </a:ext>
              </a:extLst>
            </p:cNvPr>
            <p:cNvSpPr/>
            <p:nvPr/>
          </p:nvSpPr>
          <p:spPr bwMode="auto">
            <a:xfrm>
              <a:off x="4004270" y="4669318"/>
              <a:ext cx="401946" cy="24009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42B7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12FBE7F-3599-4947-B3D0-3CE1E5617CC2}"/>
                </a:ext>
              </a:extLst>
            </p:cNvPr>
            <p:cNvCxnSpPr>
              <a:cxnSpLocks/>
            </p:cNvCxnSpPr>
            <p:nvPr/>
          </p:nvCxnSpPr>
          <p:spPr>
            <a:xfrm>
              <a:off x="4068083" y="4758749"/>
              <a:ext cx="117947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6062E7-7030-4A53-95AD-EDEF68982130}"/>
                </a:ext>
              </a:extLst>
            </p:cNvPr>
            <p:cNvCxnSpPr>
              <a:cxnSpLocks/>
            </p:cNvCxnSpPr>
            <p:nvPr/>
          </p:nvCxnSpPr>
          <p:spPr>
            <a:xfrm>
              <a:off x="4068083" y="4826989"/>
              <a:ext cx="117947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9D425E-D5A3-4D3A-BCF3-537C7925ED69}"/>
                </a:ext>
              </a:extLst>
            </p:cNvPr>
            <p:cNvCxnSpPr>
              <a:cxnSpLocks/>
            </p:cNvCxnSpPr>
            <p:nvPr/>
          </p:nvCxnSpPr>
          <p:spPr>
            <a:xfrm>
              <a:off x="4208736" y="4758749"/>
              <a:ext cx="117947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90D64B-B4EC-485C-B1F7-1CA6841017AC}"/>
                </a:ext>
              </a:extLst>
            </p:cNvPr>
            <p:cNvCxnSpPr>
              <a:cxnSpLocks/>
            </p:cNvCxnSpPr>
            <p:nvPr/>
          </p:nvCxnSpPr>
          <p:spPr>
            <a:xfrm>
              <a:off x="4208736" y="4826989"/>
              <a:ext cx="117947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ED0F88-8430-448C-BC86-F259266AA305}"/>
              </a:ext>
            </a:extLst>
          </p:cNvPr>
          <p:cNvGrpSpPr/>
          <p:nvPr/>
        </p:nvGrpSpPr>
        <p:grpSpPr>
          <a:xfrm>
            <a:off x="2638466" y="4304917"/>
            <a:ext cx="355248" cy="216127"/>
            <a:chOff x="5709002" y="3399849"/>
            <a:chExt cx="454436" cy="27647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112433-64E5-4D84-A9E5-A466573756E7}"/>
                </a:ext>
              </a:extLst>
            </p:cNvPr>
            <p:cNvSpPr/>
            <p:nvPr/>
          </p:nvSpPr>
          <p:spPr bwMode="auto">
            <a:xfrm>
              <a:off x="5709002" y="3404869"/>
              <a:ext cx="454436" cy="2714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42B7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381" descr="Balloon Animal">
              <a:extLst>
                <a:ext uri="{FF2B5EF4-FFF2-40B4-BE49-F238E27FC236}">
                  <a16:creationId xmlns:a16="http://schemas.microsoft.com/office/drawing/2014/main" id="{1A46B2C3-AF60-4E42-97F6-17BD8BC0C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78058" y="3399849"/>
              <a:ext cx="273647" cy="27364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AB411-7FC6-4A42-A930-979BE30E13A4}"/>
              </a:ext>
            </a:extLst>
          </p:cNvPr>
          <p:cNvSpPr/>
          <p:nvPr/>
        </p:nvSpPr>
        <p:spPr bwMode="auto">
          <a:xfrm>
            <a:off x="569767" y="5015123"/>
            <a:ext cx="11135536" cy="4299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B17A24-10BB-4DE6-B162-5767F9AF9520}"/>
              </a:ext>
            </a:extLst>
          </p:cNvPr>
          <p:cNvSpPr/>
          <p:nvPr/>
        </p:nvSpPr>
        <p:spPr bwMode="auto">
          <a:xfrm>
            <a:off x="571402" y="3961035"/>
            <a:ext cx="11133899" cy="9468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60F0AD-417D-41B7-AD87-D575CF328AE6}"/>
              </a:ext>
            </a:extLst>
          </p:cNvPr>
          <p:cNvSpPr txBox="1">
            <a:spLocks/>
          </p:cNvSpPr>
          <p:nvPr/>
        </p:nvSpPr>
        <p:spPr>
          <a:xfrm>
            <a:off x="588263" y="885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… to rich component ecosystem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6EEC97-0348-49B3-A90C-B2FCB82762A0}"/>
              </a:ext>
            </a:extLst>
          </p:cNvPr>
          <p:cNvSpPr/>
          <p:nvPr/>
        </p:nvSpPr>
        <p:spPr bwMode="auto">
          <a:xfrm>
            <a:off x="569767" y="5561591"/>
            <a:ext cx="11135535" cy="4299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42B7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57C969-1EF1-43AE-837A-A9B669676E19}"/>
              </a:ext>
            </a:extLst>
          </p:cNvPr>
          <p:cNvGrpSpPr/>
          <p:nvPr/>
        </p:nvGrpSpPr>
        <p:grpSpPr>
          <a:xfrm>
            <a:off x="5955857" y="5732832"/>
            <a:ext cx="615414" cy="77151"/>
            <a:chOff x="1315220" y="5999640"/>
            <a:chExt cx="615414" cy="771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AD73A21-35C3-4D7D-AF44-2DBB34463B2D}"/>
                </a:ext>
              </a:extLst>
            </p:cNvPr>
            <p:cNvGrpSpPr/>
            <p:nvPr/>
          </p:nvGrpSpPr>
          <p:grpSpPr>
            <a:xfrm>
              <a:off x="1315220" y="5999640"/>
              <a:ext cx="292371" cy="77151"/>
              <a:chOff x="1073007" y="5630547"/>
              <a:chExt cx="292371" cy="7715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36A99C3-C89A-4E2D-A35A-4060EE5348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007" y="5630547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6956EC-CADE-4EE3-A9C3-2BEB5258FB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007" y="5707698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10EA76A-EB09-494A-BB30-EF80C4546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2028" y="5630547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34E3C8F-7668-4023-B06A-6412CC706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2028" y="5707698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3308DD-F961-4542-90BE-64068EE69C3A}"/>
                </a:ext>
              </a:extLst>
            </p:cNvPr>
            <p:cNvGrpSpPr/>
            <p:nvPr/>
          </p:nvGrpSpPr>
          <p:grpSpPr>
            <a:xfrm>
              <a:off x="1638263" y="5999640"/>
              <a:ext cx="292371" cy="77151"/>
              <a:chOff x="1073007" y="5630547"/>
              <a:chExt cx="292371" cy="7715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5873B0D-9B29-48E4-93CC-CBA5B1968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007" y="5630547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06AB034-1F0A-437C-9F14-5B65B3E83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007" y="5707698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0B367AD-93BA-4334-82D5-FFA3D71BF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2028" y="5630547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BF545DD-EA5A-4211-9E35-B0290109F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2028" y="5707698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D4AC70F-D353-45A3-A06E-FD99B9491353}"/>
              </a:ext>
            </a:extLst>
          </p:cNvPr>
          <p:cNvSpPr txBox="1"/>
          <p:nvPr/>
        </p:nvSpPr>
        <p:spPr>
          <a:xfrm>
            <a:off x="786007" y="4227210"/>
            <a:ext cx="12157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 rich ecosystem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of components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328C97-5CFC-4E4D-8ADF-82D8DEC82A49}"/>
              </a:ext>
            </a:extLst>
          </p:cNvPr>
          <p:cNvGrpSpPr/>
          <p:nvPr/>
        </p:nvGrpSpPr>
        <p:grpSpPr>
          <a:xfrm>
            <a:off x="2321458" y="4148218"/>
            <a:ext cx="1088136" cy="684155"/>
            <a:chOff x="2321458" y="4516918"/>
            <a:chExt cx="1088136" cy="6841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F36D55-2C94-4B50-B6DF-7A749B7CB821}"/>
                </a:ext>
              </a:extLst>
            </p:cNvPr>
            <p:cNvGrpSpPr/>
            <p:nvPr/>
          </p:nvGrpSpPr>
          <p:grpSpPr>
            <a:xfrm>
              <a:off x="2594787" y="4516918"/>
              <a:ext cx="602073" cy="407177"/>
              <a:chOff x="2428979" y="4360498"/>
              <a:chExt cx="602073" cy="407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D68FD1E-1851-4622-9D8D-8630B5E45D56}"/>
                  </a:ext>
                </a:extLst>
              </p:cNvPr>
              <p:cNvSpPr/>
              <p:nvPr/>
            </p:nvSpPr>
            <p:spPr bwMode="auto">
              <a:xfrm>
                <a:off x="2576616" y="4360498"/>
                <a:ext cx="454436" cy="27145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1125090-DB1E-4D25-9153-262A2CB21466}"/>
                  </a:ext>
                </a:extLst>
              </p:cNvPr>
              <p:cNvSpPr/>
              <p:nvPr/>
            </p:nvSpPr>
            <p:spPr bwMode="auto">
              <a:xfrm>
                <a:off x="2498035" y="4413545"/>
                <a:ext cx="454436" cy="27145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7F92BB-FF52-41BD-A691-72FA1E65EA36}"/>
                  </a:ext>
                </a:extLst>
              </p:cNvPr>
              <p:cNvSpPr/>
              <p:nvPr/>
            </p:nvSpPr>
            <p:spPr bwMode="auto">
              <a:xfrm>
                <a:off x="2428979" y="4496224"/>
                <a:ext cx="454436" cy="27145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9" name="Graphic 134" descr="Balloon Animal">
                <a:extLst>
                  <a:ext uri="{FF2B5EF4-FFF2-40B4-BE49-F238E27FC236}">
                    <a16:creationId xmlns:a16="http://schemas.microsoft.com/office/drawing/2014/main" id="{72A26161-89D4-490B-A476-636FF5E2D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8035" y="4491204"/>
                <a:ext cx="273647" cy="273647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99FF1D-F39A-41C6-8076-9A00907D4CA7}"/>
                </a:ext>
              </a:extLst>
            </p:cNvPr>
            <p:cNvSpPr txBox="1"/>
            <p:nvPr/>
          </p:nvSpPr>
          <p:spPr>
            <a:xfrm>
              <a:off x="2321458" y="5001018"/>
              <a:ext cx="10881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Canvas Components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84622C-4987-4E59-AB4D-4E3507EF4E8F}"/>
              </a:ext>
            </a:extLst>
          </p:cNvPr>
          <p:cNvGrpSpPr/>
          <p:nvPr/>
        </p:nvGrpSpPr>
        <p:grpSpPr>
          <a:xfrm>
            <a:off x="3737607" y="4148218"/>
            <a:ext cx="1088136" cy="682894"/>
            <a:chOff x="3737607" y="4516918"/>
            <a:chExt cx="1088136" cy="68289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732417C-736F-4AB8-AB42-BC2E6C8C4E6F}"/>
                </a:ext>
              </a:extLst>
            </p:cNvPr>
            <p:cNvGrpSpPr/>
            <p:nvPr/>
          </p:nvGrpSpPr>
          <p:grpSpPr>
            <a:xfrm>
              <a:off x="3851870" y="4516918"/>
              <a:ext cx="817376" cy="433877"/>
              <a:chOff x="3570706" y="4363299"/>
              <a:chExt cx="817376" cy="4338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24335DA-283F-480F-B02E-A5DBAAD79461}"/>
                  </a:ext>
                </a:extLst>
              </p:cNvPr>
              <p:cNvSpPr/>
              <p:nvPr/>
            </p:nvSpPr>
            <p:spPr bwMode="auto">
              <a:xfrm>
                <a:off x="4017391" y="4363300"/>
                <a:ext cx="370691" cy="4338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BB62E0B-B8AF-426B-AED2-36F5BF9CF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3726" y="4453865"/>
                <a:ext cx="117947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0B0AD61-EACC-43F9-B653-2CA60470C641}"/>
                  </a:ext>
                </a:extLst>
              </p:cNvPr>
              <p:cNvSpPr/>
              <p:nvPr/>
            </p:nvSpPr>
            <p:spPr bwMode="auto">
              <a:xfrm>
                <a:off x="4202736" y="4431539"/>
                <a:ext cx="153753" cy="404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491821-BE67-4DB5-981D-C49BC77AC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3726" y="4522105"/>
                <a:ext cx="117947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CCB6955-6AAC-4189-B69F-0D978081B5A9}"/>
                  </a:ext>
                </a:extLst>
              </p:cNvPr>
              <p:cNvSpPr/>
              <p:nvPr/>
            </p:nvSpPr>
            <p:spPr bwMode="auto">
              <a:xfrm>
                <a:off x="4202736" y="4499779"/>
                <a:ext cx="153753" cy="404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9DDD163-200E-45F4-9079-58FF013BD2E4}"/>
                  </a:ext>
                </a:extLst>
              </p:cNvPr>
              <p:cNvSpPr/>
              <p:nvPr/>
            </p:nvSpPr>
            <p:spPr bwMode="auto">
              <a:xfrm>
                <a:off x="3570706" y="4363299"/>
                <a:ext cx="401946" cy="2400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570CF67-873F-494A-B1BA-3E2D985D03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4519" y="4452730"/>
                <a:ext cx="117947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3212E94-E074-4CB4-8592-096B051DB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4519" y="4520970"/>
                <a:ext cx="117947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9AC1ED9-3737-48EB-9E30-D15B98A16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5172" y="4452730"/>
                <a:ext cx="117947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C4EA2F5-6B9C-4471-B5FD-08F4AA4EC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5172" y="4520970"/>
                <a:ext cx="117947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BB95CD-B8AC-4F5F-8312-6971874B44B6}"/>
                </a:ext>
              </a:extLst>
            </p:cNvPr>
            <p:cNvSpPr txBox="1"/>
            <p:nvPr/>
          </p:nvSpPr>
          <p:spPr>
            <a:xfrm>
              <a:off x="3737607" y="4999757"/>
              <a:ext cx="10881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Modeled Components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5B0FBA-5785-4B64-A46F-96B0E75C53B8}"/>
              </a:ext>
            </a:extLst>
          </p:cNvPr>
          <p:cNvGrpSpPr/>
          <p:nvPr/>
        </p:nvGrpSpPr>
        <p:grpSpPr>
          <a:xfrm>
            <a:off x="6336429" y="4160437"/>
            <a:ext cx="1088136" cy="666815"/>
            <a:chOff x="6336429" y="4529137"/>
            <a:chExt cx="1088136" cy="666815"/>
          </a:xfrm>
        </p:grpSpPr>
        <p:pic>
          <p:nvPicPr>
            <p:cNvPr id="54" name="Picture 2" descr="Related image">
              <a:extLst>
                <a:ext uri="{FF2B5EF4-FFF2-40B4-BE49-F238E27FC236}">
                  <a16:creationId xmlns:a16="http://schemas.microsoft.com/office/drawing/2014/main" id="{88D0062D-7107-49F1-B550-FC38C02AB0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333" r="95667">
                          <a14:foregroundMark x1="6000" y1="67000" x2="6000" y2="67000"/>
                          <a14:foregroundMark x1="4000" y1="76000" x2="4000" y2="76000"/>
                          <a14:foregroundMark x1="68333" y1="65667" x2="68333" y2="65667"/>
                          <a14:foregroundMark x1="95000" y1="58000" x2="95000" y2="58000"/>
                          <a14:foregroundMark x1="95667" y1="22667" x2="95667" y2="22667"/>
                          <a14:foregroundMark x1="2667" y1="33667" x2="2667" y2="33667"/>
                          <a14:foregroundMark x1="1333" y1="78667" x2="1333" y2="78667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8058" y="4529137"/>
              <a:ext cx="370691" cy="37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75FE293-9582-4BF4-8B1F-B4395EA43DED}"/>
                </a:ext>
              </a:extLst>
            </p:cNvPr>
            <p:cNvSpPr txBox="1"/>
            <p:nvPr/>
          </p:nvSpPr>
          <p:spPr>
            <a:xfrm>
              <a:off x="6336429" y="4995897"/>
              <a:ext cx="10881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Flow Components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57A389-D053-4DC7-833C-1D3921C13E84}"/>
              </a:ext>
            </a:extLst>
          </p:cNvPr>
          <p:cNvGrpSpPr/>
          <p:nvPr/>
        </p:nvGrpSpPr>
        <p:grpSpPr>
          <a:xfrm>
            <a:off x="7724337" y="4189183"/>
            <a:ext cx="1088136" cy="638069"/>
            <a:chOff x="7724337" y="4557883"/>
            <a:chExt cx="1088136" cy="63806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0439D66-6760-49AA-B941-B0873BE271F7}"/>
                </a:ext>
              </a:extLst>
            </p:cNvPr>
            <p:cNvGrpSpPr/>
            <p:nvPr/>
          </p:nvGrpSpPr>
          <p:grpSpPr>
            <a:xfrm>
              <a:off x="7906581" y="4557883"/>
              <a:ext cx="728878" cy="356843"/>
              <a:chOff x="7545911" y="4401208"/>
              <a:chExt cx="728878" cy="356843"/>
            </a:xfrm>
          </p:grpSpPr>
          <p:pic>
            <p:nvPicPr>
              <p:cNvPr id="59" name="Picture 2" descr="Image result for power bi logo">
                <a:extLst>
                  <a:ext uri="{FF2B5EF4-FFF2-40B4-BE49-F238E27FC236}">
                    <a16:creationId xmlns:a16="http://schemas.microsoft.com/office/drawing/2014/main" id="{B60BA6A5-3DBF-423E-BD1C-51606AACBC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hq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911" y="4404965"/>
                <a:ext cx="340584" cy="340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4" descr="Image result for office logo">
                <a:extLst>
                  <a:ext uri="{FF2B5EF4-FFF2-40B4-BE49-F238E27FC236}">
                    <a16:creationId xmlns:a16="http://schemas.microsoft.com/office/drawing/2014/main" id="{927E5E77-F082-4DA6-9283-45DB5AA652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3620" y="4401208"/>
                <a:ext cx="301169" cy="3568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48F5B3B-5457-486A-A76C-F4478182D7C7}"/>
                </a:ext>
              </a:extLst>
            </p:cNvPr>
            <p:cNvSpPr txBox="1"/>
            <p:nvPr/>
          </p:nvSpPr>
          <p:spPr>
            <a:xfrm>
              <a:off x="7724337" y="4995897"/>
              <a:ext cx="10881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1</a:t>
              </a:r>
              <a:r>
                <a:rPr kumimoji="0" lang="en-US" sz="7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st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Party Components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D95EA2A-1E64-49B5-A8FB-8503D99EC589}"/>
              </a:ext>
            </a:extLst>
          </p:cNvPr>
          <p:cNvGrpSpPr/>
          <p:nvPr/>
        </p:nvGrpSpPr>
        <p:grpSpPr>
          <a:xfrm>
            <a:off x="9040107" y="4120395"/>
            <a:ext cx="1088136" cy="814579"/>
            <a:chOff x="9040107" y="4489095"/>
            <a:chExt cx="1088136" cy="814579"/>
          </a:xfrm>
        </p:grpSpPr>
        <p:pic>
          <p:nvPicPr>
            <p:cNvPr id="62" name="Graphic 170" descr="Robot">
              <a:extLst>
                <a:ext uri="{FF2B5EF4-FFF2-40B4-BE49-F238E27FC236}">
                  <a16:creationId xmlns:a16="http://schemas.microsoft.com/office/drawing/2014/main" id="{DC3C7E83-6F2B-4E25-BC09-836BD45FF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55575" y="4489095"/>
              <a:ext cx="457200" cy="4572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DFA7C79-5956-49B7-95D1-8B363C3B36E8}"/>
                </a:ext>
              </a:extLst>
            </p:cNvPr>
            <p:cNvSpPr txBox="1"/>
            <p:nvPr/>
          </p:nvSpPr>
          <p:spPr>
            <a:xfrm>
              <a:off x="9040107" y="4995897"/>
              <a:ext cx="1088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Pro Components (PCF)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D30BD9-A3D5-47E7-86C5-D1DD2587CCE6}"/>
              </a:ext>
            </a:extLst>
          </p:cNvPr>
          <p:cNvGrpSpPr/>
          <p:nvPr/>
        </p:nvGrpSpPr>
        <p:grpSpPr>
          <a:xfrm>
            <a:off x="10372941" y="4148218"/>
            <a:ext cx="1088136" cy="683998"/>
            <a:chOff x="10372941" y="4516918"/>
            <a:chExt cx="1088136" cy="683998"/>
          </a:xfrm>
        </p:grpSpPr>
        <p:pic>
          <p:nvPicPr>
            <p:cNvPr id="65" name="Picture 6" descr="Screenshot of the medium-sized AppSource badge">
              <a:extLst>
                <a:ext uri="{FF2B5EF4-FFF2-40B4-BE49-F238E27FC236}">
                  <a16:creationId xmlns:a16="http://schemas.microsoft.com/office/drawing/2014/main" id="{9AC865A4-8562-4DFA-9BFC-DCC05FCC30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667" b="82292" l="6765" r="25882">
                          <a14:foregroundMark x1="17941" y1="46875" x2="17941" y2="46875"/>
                          <a14:foregroundMark x1="17941" y1="46875" x2="17941" y2="46875"/>
                          <a14:foregroundMark x1="18235" y1="52083" x2="18235" y2="52083"/>
                          <a14:foregroundMark x1="18824" y1="52083" x2="18824" y2="52083"/>
                          <a14:foregroundMark x1="18529" y1="44792" x2="18529" y2="44792"/>
                          <a14:foregroundMark x1="16176" y1="51042" x2="16176" y2="51042"/>
                          <a14:foregroundMark x1="11765" y1="56250" x2="11765" y2="56250"/>
                          <a14:foregroundMark x1="10000" y1="47917" x2="10000" y2="47917"/>
                          <a14:foregroundMark x1="10000" y1="47917" x2="10000" y2="47917"/>
                          <a14:foregroundMark x1="10000" y1="44792" x2="10000" y2="57292"/>
                          <a14:foregroundMark x1="9412" y1="75000" x2="9412" y2="75000"/>
                          <a14:foregroundMark x1="17353" y1="68750" x2="17353" y2="68750"/>
                          <a14:foregroundMark x1="25882" y1="65625" x2="25882" y2="65625"/>
                          <a14:backgroundMark x1="13824" y1="63542" x2="13824" y2="63542"/>
                          <a14:backgroundMark x1="17647" y1="62500" x2="17647" y2="6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2" t="8847" r="72297" b="9080"/>
            <a:stretch/>
          </p:blipFill>
          <p:spPr bwMode="auto">
            <a:xfrm>
              <a:off x="10708180" y="4516918"/>
              <a:ext cx="417659" cy="41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8FD6620-E0C7-4D36-947D-C5E86129B48C}"/>
                </a:ext>
              </a:extLst>
            </p:cNvPr>
            <p:cNvSpPr txBox="1"/>
            <p:nvPr/>
          </p:nvSpPr>
          <p:spPr>
            <a:xfrm>
              <a:off x="10372941" y="5000861"/>
              <a:ext cx="108813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3</a:t>
              </a:r>
              <a:r>
                <a:rPr kumimoji="0" lang="en-US" sz="7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rd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Party (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AppSource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AB307F9-FE56-4995-A530-16682853368A}"/>
              </a:ext>
            </a:extLst>
          </p:cNvPr>
          <p:cNvGrpSpPr/>
          <p:nvPr/>
        </p:nvGrpSpPr>
        <p:grpSpPr>
          <a:xfrm>
            <a:off x="5987861" y="5148198"/>
            <a:ext cx="582754" cy="163844"/>
            <a:chOff x="1319157" y="5481172"/>
            <a:chExt cx="582754" cy="163844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5D8847-92FC-44D2-AA81-09B58E23C842}"/>
                </a:ext>
              </a:extLst>
            </p:cNvPr>
            <p:cNvCxnSpPr>
              <a:cxnSpLocks/>
            </p:cNvCxnSpPr>
            <p:nvPr/>
          </p:nvCxnSpPr>
          <p:spPr>
            <a:xfrm>
              <a:off x="1570916" y="5524199"/>
              <a:ext cx="133350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10D4DAF-9D8C-446D-92A9-0A9557C82BE2}"/>
                </a:ext>
              </a:extLst>
            </p:cNvPr>
            <p:cNvSpPr/>
            <p:nvPr/>
          </p:nvSpPr>
          <p:spPr bwMode="auto">
            <a:xfrm>
              <a:off x="1728080" y="5498958"/>
              <a:ext cx="173831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B5CE307-C688-4353-B61E-F595CF23F1CD}"/>
                </a:ext>
              </a:extLst>
            </p:cNvPr>
            <p:cNvCxnSpPr>
              <a:cxnSpLocks/>
            </p:cNvCxnSpPr>
            <p:nvPr/>
          </p:nvCxnSpPr>
          <p:spPr>
            <a:xfrm>
              <a:off x="1570916" y="5601350"/>
              <a:ext cx="133350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FB94DA0-9AAD-4C70-8B27-B307A3B6F8CE}"/>
                </a:ext>
              </a:extLst>
            </p:cNvPr>
            <p:cNvSpPr/>
            <p:nvPr/>
          </p:nvSpPr>
          <p:spPr bwMode="auto">
            <a:xfrm>
              <a:off x="1728080" y="5576109"/>
              <a:ext cx="173831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B8A62D8-91B0-43E6-A78F-102D6ADF955F}"/>
                </a:ext>
              </a:extLst>
            </p:cNvPr>
            <p:cNvSpPr/>
            <p:nvPr/>
          </p:nvSpPr>
          <p:spPr bwMode="auto">
            <a:xfrm>
              <a:off x="1319157" y="5481172"/>
              <a:ext cx="167354" cy="16384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42B7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ACA8B35-23FA-4C31-863D-5CD3613EB8C6}"/>
                </a:ext>
              </a:extLst>
            </p:cNvPr>
            <p:cNvSpPr/>
            <p:nvPr/>
          </p:nvSpPr>
          <p:spPr bwMode="auto">
            <a:xfrm rot="5400000">
              <a:off x="1359877" y="5519252"/>
              <a:ext cx="91127" cy="87683"/>
            </a:xfrm>
            <a:prstGeom prst="ellipse">
              <a:avLst/>
            </a:prstGeom>
            <a:solidFill>
              <a:srgbClr val="742B7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642D273-0CC7-436F-BB44-492CE446A598}"/>
              </a:ext>
            </a:extLst>
          </p:cNvPr>
          <p:cNvSpPr txBox="1"/>
          <p:nvPr/>
        </p:nvSpPr>
        <p:spPr>
          <a:xfrm>
            <a:off x="742653" y="5167862"/>
            <a:ext cx="151830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Unified controls (PCF)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A1CC25-2C59-4CC4-B9FF-0FDF7F5A755D}"/>
              </a:ext>
            </a:extLst>
          </p:cNvPr>
          <p:cNvSpPr txBox="1"/>
          <p:nvPr/>
        </p:nvSpPr>
        <p:spPr>
          <a:xfrm>
            <a:off x="742653" y="5698338"/>
            <a:ext cx="25524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Unified CDS + connector capabilities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D1A1F5-7869-4668-A460-FAFDF80EAD11}"/>
              </a:ext>
            </a:extLst>
          </p:cNvPr>
          <p:cNvGrpSpPr/>
          <p:nvPr/>
        </p:nvGrpSpPr>
        <p:grpSpPr>
          <a:xfrm>
            <a:off x="588901" y="1196165"/>
            <a:ext cx="6921291" cy="1342883"/>
            <a:chOff x="620486" y="1564865"/>
            <a:chExt cx="6921291" cy="134288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FBEB135-623F-43EE-A6B3-30F22719895D}"/>
                </a:ext>
              </a:extLst>
            </p:cNvPr>
            <p:cNvSpPr/>
            <p:nvPr/>
          </p:nvSpPr>
          <p:spPr bwMode="auto">
            <a:xfrm>
              <a:off x="620486" y="1564865"/>
              <a:ext cx="6921291" cy="1342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3028724-81F7-4E12-944C-FA0050A7835E}"/>
                </a:ext>
              </a:extLst>
            </p:cNvPr>
            <p:cNvGrpSpPr/>
            <p:nvPr/>
          </p:nvGrpSpPr>
          <p:grpSpPr>
            <a:xfrm>
              <a:off x="3513353" y="1807342"/>
              <a:ext cx="1463011" cy="855082"/>
              <a:chOff x="739117" y="1959371"/>
              <a:chExt cx="1463011" cy="85508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E1C07AD-0DC2-4170-BD5C-5199628775F5}"/>
                  </a:ext>
                </a:extLst>
              </p:cNvPr>
              <p:cNvSpPr/>
              <p:nvPr/>
            </p:nvSpPr>
            <p:spPr bwMode="auto">
              <a:xfrm>
                <a:off x="916253" y="1959371"/>
                <a:ext cx="1285875" cy="6702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5DDAB09-DFF2-41E3-9A84-63CE347C306F}"/>
                  </a:ext>
                </a:extLst>
              </p:cNvPr>
              <p:cNvSpPr/>
              <p:nvPr/>
            </p:nvSpPr>
            <p:spPr bwMode="auto">
              <a:xfrm>
                <a:off x="827685" y="2051408"/>
                <a:ext cx="1285875" cy="6702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0C98E43-18DB-4AAA-8362-18ADB6F26FAC}"/>
                  </a:ext>
                </a:extLst>
              </p:cNvPr>
              <p:cNvSpPr/>
              <p:nvPr/>
            </p:nvSpPr>
            <p:spPr bwMode="auto">
              <a:xfrm>
                <a:off x="739117" y="2144222"/>
                <a:ext cx="1285875" cy="6702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8FC62CF-027E-449E-A710-A17773D616A3}"/>
                  </a:ext>
                </a:extLst>
              </p:cNvPr>
              <p:cNvSpPr/>
              <p:nvPr/>
            </p:nvSpPr>
            <p:spPr bwMode="auto">
              <a:xfrm>
                <a:off x="1505878" y="2225003"/>
                <a:ext cx="419100" cy="4905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0A1F760-1211-4858-A60C-A88CB43A3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8264" y="2327395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D4A0C48-7338-4DD6-9184-9585E725224B}"/>
                  </a:ext>
                </a:extLst>
              </p:cNvPr>
              <p:cNvSpPr/>
              <p:nvPr/>
            </p:nvSpPr>
            <p:spPr bwMode="auto">
              <a:xfrm>
                <a:off x="1715428" y="2302154"/>
                <a:ext cx="173831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69462F1-8CBC-46EE-BC33-5010637D4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8264" y="2404546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51D8021-CECC-4D07-AF1B-FA091FF459C1}"/>
                  </a:ext>
                </a:extLst>
              </p:cNvPr>
              <p:cNvSpPr/>
              <p:nvPr/>
            </p:nvSpPr>
            <p:spPr bwMode="auto">
              <a:xfrm>
                <a:off x="1715428" y="2379305"/>
                <a:ext cx="173831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72D9592-B0E0-4DE1-BB76-3D54E39B366D}"/>
                  </a:ext>
                </a:extLst>
              </p:cNvPr>
              <p:cNvSpPr/>
              <p:nvPr/>
            </p:nvSpPr>
            <p:spPr bwMode="auto">
              <a:xfrm>
                <a:off x="1000861" y="2225002"/>
                <a:ext cx="454436" cy="27145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3CA74AE-926D-45E3-92A9-1301C311D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007" y="2326112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272D852-9D7B-4C14-BEED-427BF3BED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3007" y="2403263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6C7658C-EA75-4AF0-98ED-1687FCCB0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2028" y="2326112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8200715-CC02-4D85-8467-3629D974F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2028" y="2403263"/>
                <a:ext cx="13335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4FEB31D-6003-4929-BD62-1939D650E1BE}"/>
                  </a:ext>
                </a:extLst>
              </p:cNvPr>
              <p:cNvSpPr/>
              <p:nvPr/>
            </p:nvSpPr>
            <p:spPr bwMode="auto">
              <a:xfrm>
                <a:off x="781121" y="2225002"/>
                <a:ext cx="167354" cy="4905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CFB6BE-ABA6-4B38-9316-67FC39E38F21}"/>
                  </a:ext>
                </a:extLst>
              </p:cNvPr>
              <p:cNvSpPr/>
              <p:nvPr/>
            </p:nvSpPr>
            <p:spPr bwMode="auto">
              <a:xfrm rot="5400000">
                <a:off x="822675" y="2262911"/>
                <a:ext cx="91127" cy="87683"/>
              </a:xfrm>
              <a:prstGeom prst="ellipse">
                <a:avLst/>
              </a:prstGeom>
              <a:solidFill>
                <a:srgbClr val="742B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AA0A09F-7FB3-4140-BBB4-7A3BC879F2B0}"/>
                  </a:ext>
                </a:extLst>
              </p:cNvPr>
              <p:cNvSpPr/>
              <p:nvPr/>
            </p:nvSpPr>
            <p:spPr bwMode="auto">
              <a:xfrm rot="5400000">
                <a:off x="822675" y="2372561"/>
                <a:ext cx="91127" cy="87683"/>
              </a:xfrm>
              <a:prstGeom prst="ellipse">
                <a:avLst/>
              </a:prstGeom>
              <a:solidFill>
                <a:srgbClr val="742B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4D5D01D-7BFD-4E53-81F5-F4E74D81C54C}"/>
                  </a:ext>
                </a:extLst>
              </p:cNvPr>
              <p:cNvSpPr/>
              <p:nvPr/>
            </p:nvSpPr>
            <p:spPr bwMode="auto">
              <a:xfrm rot="5400000">
                <a:off x="822675" y="2479222"/>
                <a:ext cx="91127" cy="87683"/>
              </a:xfrm>
              <a:prstGeom prst="ellipse">
                <a:avLst/>
              </a:prstGeom>
              <a:solidFill>
                <a:srgbClr val="742B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375EA99-E534-4CD4-9E3A-7E68C500CA93}"/>
                  </a:ext>
                </a:extLst>
              </p:cNvPr>
              <p:cNvSpPr/>
              <p:nvPr/>
            </p:nvSpPr>
            <p:spPr bwMode="auto">
              <a:xfrm rot="5400000">
                <a:off x="822675" y="2589944"/>
                <a:ext cx="91127" cy="87683"/>
              </a:xfrm>
              <a:prstGeom prst="ellipse">
                <a:avLst/>
              </a:prstGeom>
              <a:solidFill>
                <a:srgbClr val="742B7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66CE4A-D726-4487-9037-D25FF537A54E}"/>
                </a:ext>
              </a:extLst>
            </p:cNvPr>
            <p:cNvSpPr txBox="1"/>
            <p:nvPr/>
          </p:nvSpPr>
          <p:spPr>
            <a:xfrm>
              <a:off x="833207" y="1771930"/>
              <a:ext cx="1455226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Apps built entirely on </a:t>
              </a: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Apps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/>
              </a:r>
              <a:b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Dynamics 365 apps,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standalone ISV apps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ACFC70B-063F-4A01-8C07-1B6E061CA94A}"/>
              </a:ext>
            </a:extLst>
          </p:cNvPr>
          <p:cNvGrpSpPr/>
          <p:nvPr/>
        </p:nvGrpSpPr>
        <p:grpSpPr>
          <a:xfrm>
            <a:off x="7664296" y="1204557"/>
            <a:ext cx="4070088" cy="1342883"/>
            <a:chOff x="7664296" y="1573257"/>
            <a:chExt cx="4070088" cy="134288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53C4352-2347-4C6E-B443-DE79908E2727}"/>
                </a:ext>
              </a:extLst>
            </p:cNvPr>
            <p:cNvSpPr/>
            <p:nvPr/>
          </p:nvSpPr>
          <p:spPr bwMode="auto">
            <a:xfrm>
              <a:off x="7664296" y="1573257"/>
              <a:ext cx="4070088" cy="1342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742B7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F9F1051-D092-4EBC-9863-668D87F28311}"/>
                </a:ext>
              </a:extLst>
            </p:cNvPr>
            <p:cNvSpPr txBox="1"/>
            <p:nvPr/>
          </p:nvSpPr>
          <p:spPr>
            <a:xfrm>
              <a:off x="7885678" y="1771930"/>
              <a:ext cx="1537094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Apps customized with embedded components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SharePoint, Teams, Power BI, ISV apps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6E48FCC-61E4-4394-B302-D0A202F34149}"/>
                </a:ext>
              </a:extLst>
            </p:cNvPr>
            <p:cNvGrpSpPr/>
            <p:nvPr/>
          </p:nvGrpSpPr>
          <p:grpSpPr>
            <a:xfrm>
              <a:off x="9849867" y="1823693"/>
              <a:ext cx="1463011" cy="855082"/>
              <a:chOff x="739117" y="1959371"/>
              <a:chExt cx="1463011" cy="855082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0765D9D-C9AC-4F9A-B756-2A95C21C5360}"/>
                  </a:ext>
                </a:extLst>
              </p:cNvPr>
              <p:cNvSpPr/>
              <p:nvPr/>
            </p:nvSpPr>
            <p:spPr bwMode="auto">
              <a:xfrm>
                <a:off x="916253" y="1959371"/>
                <a:ext cx="1285875" cy="6702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D7179E1-6F68-4EF9-A13B-EA2EFDF5CB70}"/>
                  </a:ext>
                </a:extLst>
              </p:cNvPr>
              <p:cNvSpPr/>
              <p:nvPr/>
            </p:nvSpPr>
            <p:spPr bwMode="auto">
              <a:xfrm>
                <a:off x="827685" y="2051408"/>
                <a:ext cx="1285875" cy="6702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904E7B0-3EB5-4F40-93A1-76F8B50C8D0C}"/>
                  </a:ext>
                </a:extLst>
              </p:cNvPr>
              <p:cNvSpPr/>
              <p:nvPr/>
            </p:nvSpPr>
            <p:spPr bwMode="auto">
              <a:xfrm>
                <a:off x="739117" y="2144222"/>
                <a:ext cx="1285875" cy="6702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59CABEC-B698-4125-BAE3-D754D9862649}"/>
                  </a:ext>
                </a:extLst>
              </p:cNvPr>
              <p:cNvSpPr/>
              <p:nvPr/>
            </p:nvSpPr>
            <p:spPr bwMode="auto">
              <a:xfrm>
                <a:off x="829673" y="2225002"/>
                <a:ext cx="167354" cy="49053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D9D824B-3052-4F3C-BA73-61F3119577FD}"/>
                </a:ext>
              </a:extLst>
            </p:cNvPr>
            <p:cNvGrpSpPr/>
            <p:nvPr/>
          </p:nvGrpSpPr>
          <p:grpSpPr>
            <a:xfrm>
              <a:off x="10225473" y="2086622"/>
              <a:ext cx="820765" cy="499339"/>
              <a:chOff x="2747187" y="4800024"/>
              <a:chExt cx="454436" cy="276471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8FFEE09-3D76-4D7C-AE17-8D8A8E90FB6D}"/>
                  </a:ext>
                </a:extLst>
              </p:cNvPr>
              <p:cNvSpPr/>
              <p:nvPr/>
            </p:nvSpPr>
            <p:spPr bwMode="auto">
              <a:xfrm>
                <a:off x="2747187" y="4805044"/>
                <a:ext cx="454436" cy="271451"/>
              </a:xfrm>
              <a:prstGeom prst="rect">
                <a:avLst/>
              </a:prstGeom>
              <a:solidFill>
                <a:srgbClr val="7030A0">
                  <a:alpha val="25000"/>
                </a:srgbClr>
              </a:solidFill>
              <a:ln w="28575">
                <a:solidFill>
                  <a:srgbClr val="742B7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742B7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4" name="Graphic 459" descr="Balloon Animal">
                <a:extLst>
                  <a:ext uri="{FF2B5EF4-FFF2-40B4-BE49-F238E27FC236}">
                    <a16:creationId xmlns:a16="http://schemas.microsoft.com/office/drawing/2014/main" id="{7B4B2682-B298-4401-9368-004F52D85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816243" y="4800024"/>
                <a:ext cx="273647" cy="273647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A0CC89E-8122-4F64-9BA4-9E196018B3B7}"/>
              </a:ext>
            </a:extLst>
          </p:cNvPr>
          <p:cNvGrpSpPr/>
          <p:nvPr/>
        </p:nvGrpSpPr>
        <p:grpSpPr>
          <a:xfrm>
            <a:off x="5171796" y="4236596"/>
            <a:ext cx="1088136" cy="678986"/>
            <a:chOff x="5171796" y="4605296"/>
            <a:chExt cx="1088136" cy="67898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CD5B9AA-6EE5-4B15-AAE8-4B53BDF2DE43}"/>
                </a:ext>
              </a:extLst>
            </p:cNvPr>
            <p:cNvSpPr txBox="1"/>
            <p:nvPr/>
          </p:nvSpPr>
          <p:spPr>
            <a:xfrm>
              <a:off x="5171796" y="4976505"/>
              <a:ext cx="1088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AI Builder Components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0E8A556-B16C-4DC6-BF96-A3D7006E3F03}"/>
                </a:ext>
              </a:extLst>
            </p:cNvPr>
            <p:cNvGrpSpPr/>
            <p:nvPr/>
          </p:nvGrpSpPr>
          <p:grpSpPr>
            <a:xfrm>
              <a:off x="5571247" y="4605296"/>
              <a:ext cx="280358" cy="307777"/>
              <a:chOff x="5240279" y="3953634"/>
              <a:chExt cx="1033226" cy="1082357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41AA3A6-48E3-4815-92BD-B69A7FF1CDA2}"/>
                  </a:ext>
                </a:extLst>
              </p:cNvPr>
              <p:cNvSpPr/>
              <p:nvPr/>
            </p:nvSpPr>
            <p:spPr bwMode="auto">
              <a:xfrm>
                <a:off x="5622937" y="4179433"/>
                <a:ext cx="554086" cy="554086"/>
              </a:xfrm>
              <a:prstGeom prst="ellipse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22225">
                <a:solidFill>
                  <a:srgbClr val="75387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48EFB65-2958-4908-B879-8E060523AA46}"/>
                  </a:ext>
                </a:extLst>
              </p:cNvPr>
              <p:cNvSpPr/>
              <p:nvPr/>
            </p:nvSpPr>
            <p:spPr bwMode="auto">
              <a:xfrm>
                <a:off x="5240279" y="4291505"/>
                <a:ext cx="329941" cy="329941"/>
              </a:xfrm>
              <a:prstGeom prst="ellipse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22225">
                <a:solidFill>
                  <a:srgbClr val="75387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46E62D2-BCA4-4867-ACF5-819016682BF9}"/>
                  </a:ext>
                </a:extLst>
              </p:cNvPr>
              <p:cNvSpPr/>
              <p:nvPr/>
            </p:nvSpPr>
            <p:spPr bwMode="auto">
              <a:xfrm>
                <a:off x="5943564" y="3953634"/>
                <a:ext cx="329941" cy="329941"/>
              </a:xfrm>
              <a:prstGeom prst="ellipse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22225">
                <a:solidFill>
                  <a:srgbClr val="75387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36D7228-7AF2-4348-B6E1-90AC83F4B0B4}"/>
                  </a:ext>
                </a:extLst>
              </p:cNvPr>
              <p:cNvSpPr/>
              <p:nvPr/>
            </p:nvSpPr>
            <p:spPr bwMode="auto">
              <a:xfrm>
                <a:off x="5801201" y="4575454"/>
                <a:ext cx="460537" cy="460537"/>
              </a:xfrm>
              <a:prstGeom prst="ellipse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22225">
                <a:solidFill>
                  <a:srgbClr val="75387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82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-0.24115 -0.1863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57" y="-932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06107 -0.1858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-930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24909 -0.1972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-986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0.14766 -0.1296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4BA66A4-DF14-45E2-BBC3-2DD8DEE41906}"/>
              </a:ext>
            </a:extLst>
          </p:cNvPr>
          <p:cNvSpPr txBox="1">
            <a:spLocks/>
          </p:cNvSpPr>
          <p:nvPr/>
        </p:nvSpPr>
        <p:spPr>
          <a:xfrm>
            <a:off x="154325" y="170914"/>
            <a:ext cx="10538256" cy="553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type of components can I add ? </a:t>
            </a:r>
            <a:endParaRPr lang="en-US" dirty="0"/>
          </a:p>
        </p:txBody>
      </p:sp>
      <p:sp>
        <p:nvSpPr>
          <p:cNvPr id="3" name="Text Placeholder 101">
            <a:extLst>
              <a:ext uri="{FF2B5EF4-FFF2-40B4-BE49-F238E27FC236}">
                <a16:creationId xmlns:a16="http://schemas.microsoft.com/office/drawing/2014/main" id="{1D3C5EC9-9456-421B-86F0-007B1DE255E5}"/>
              </a:ext>
            </a:extLst>
          </p:cNvPr>
          <p:cNvSpPr txBox="1">
            <a:spLocks/>
          </p:cNvSpPr>
          <p:nvPr/>
        </p:nvSpPr>
        <p:spPr>
          <a:xfrm>
            <a:off x="336028" y="985772"/>
            <a:ext cx="4488996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400" dirty="0" smtClean="0"/>
              <a:t>Field control on the form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74CAD-A3FB-4C88-A7AE-72629FE29F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336" y="905137"/>
            <a:ext cx="3227995" cy="624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D07AF-8D99-4ED5-8F3D-6BA2134261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376" y="905137"/>
            <a:ext cx="3123094" cy="778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5EE3C9-0A98-4975-A82E-B51314CB932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376" y="1886737"/>
            <a:ext cx="2974600" cy="1526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5102C-37ED-4B1C-9289-B99E3B617F5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660" y="1886737"/>
            <a:ext cx="3885182" cy="1474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90B222-91DB-4E52-B66C-5A29EE33711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660" y="2650118"/>
            <a:ext cx="2865916" cy="1027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56FE8-8AE8-4AB5-95A1-E8B23C5D7FD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4428" y="2650118"/>
            <a:ext cx="2139214" cy="3115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057D9-62D6-4F52-8F32-3C78E287EF7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7523" y="3698353"/>
            <a:ext cx="3383912" cy="19945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90768C-DC5E-439C-A5FC-9EEA3E5AE2F1}"/>
              </a:ext>
            </a:extLst>
          </p:cNvPr>
          <p:cNvSpPr/>
          <p:nvPr/>
        </p:nvSpPr>
        <p:spPr>
          <a:xfrm>
            <a:off x="363429" y="190441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Entity grid\sub grid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3AEFB-5F56-4E8E-8EED-1A8D772D18DD}"/>
              </a:ext>
            </a:extLst>
          </p:cNvPr>
          <p:cNvSpPr/>
          <p:nvPr/>
        </p:nvSpPr>
        <p:spPr>
          <a:xfrm>
            <a:off x="363429" y="278246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Unbound controls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281C6A-5905-4D7C-A04A-AB48EF179C34}"/>
              </a:ext>
            </a:extLst>
          </p:cNvPr>
          <p:cNvSpPr/>
          <p:nvPr/>
        </p:nvSpPr>
        <p:spPr>
          <a:xfrm>
            <a:off x="376944" y="373146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Process step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2AAC7D-77ED-4C71-8013-138B3B3AD429}"/>
              </a:ext>
            </a:extLst>
          </p:cNvPr>
          <p:cNvSpPr/>
          <p:nvPr/>
        </p:nvSpPr>
        <p:spPr>
          <a:xfrm>
            <a:off x="404627" y="462431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Display external content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267572-33DE-489F-ACDD-A9A4FC5F0AB4}"/>
              </a:ext>
            </a:extLst>
          </p:cNvPr>
          <p:cNvSpPr/>
          <p:nvPr/>
        </p:nvSpPr>
        <p:spPr>
          <a:xfrm>
            <a:off x="404627" y="573636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Utilize external services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789636-CE04-48C2-A39C-4C45F24EFC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6157" y="4551825"/>
            <a:ext cx="3319192" cy="218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AC7B58-0B02-4661-8F28-53FB769069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492" y="1017365"/>
            <a:ext cx="11018868" cy="564682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C99268-D019-413E-BFBA-77E2F8AB439D}"/>
              </a:ext>
            </a:extLst>
          </p:cNvPr>
          <p:cNvSpPr txBox="1">
            <a:spLocks/>
          </p:cNvSpPr>
          <p:nvPr/>
        </p:nvSpPr>
        <p:spPr>
          <a:xfrm>
            <a:off x="154325" y="259402"/>
            <a:ext cx="9144000" cy="553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AC99268-D019-413E-BFBA-77E2F8AB439D}"/>
              </a:ext>
            </a:extLst>
          </p:cNvPr>
          <p:cNvSpPr txBox="1">
            <a:spLocks/>
          </p:cNvSpPr>
          <p:nvPr/>
        </p:nvSpPr>
        <p:spPr>
          <a:xfrm>
            <a:off x="154325" y="259402"/>
            <a:ext cx="9144000" cy="553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FFAF0A-4940-4F5E-9D1D-DD682B07E2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" y="873393"/>
            <a:ext cx="10319983" cy="579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>
            <a:extLst>
              <a:ext uri="{FF2B5EF4-FFF2-40B4-BE49-F238E27FC236}">
                <a16:creationId xmlns:a16="http://schemas.microsoft.com/office/drawing/2014/main" id="{BE79695E-195E-42E2-99B0-8C5032246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1" r="22589"/>
          <a:stretch/>
        </p:blipFill>
        <p:spPr>
          <a:xfrm>
            <a:off x="5648632" y="0"/>
            <a:ext cx="6543368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Russell Robinson</a:t>
            </a:r>
          </a:p>
          <a:p>
            <a:r>
              <a:rPr lang="en-US" dirty="0"/>
              <a:t>Drilling Engineer &amp; Digital Team Lead - Chevron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32742">
              <a:lnSpc>
                <a:spcPct val="100000"/>
              </a:lnSpc>
              <a:defRPr/>
            </a:pPr>
            <a:r>
              <a:rPr lang="en-US" spc="-50" dirty="0">
                <a:ln w="3175">
                  <a:noFill/>
                </a:ln>
                <a:solidFill>
                  <a:srgbClr val="000000"/>
                </a:solidFill>
                <a:latin typeface="Segoe UI Semibold"/>
                <a:cs typeface="Segoe UI" pitchFamily="34" charset="0"/>
              </a:rPr>
              <a:t>Digitally Enhanced Well Planning Tool</a:t>
            </a:r>
          </a:p>
        </p:txBody>
      </p:sp>
    </p:spTree>
    <p:extLst>
      <p:ext uri="{BB962C8B-B14F-4D97-AF65-F5344CB8AC3E}">
        <p14:creationId xmlns:p14="http://schemas.microsoft.com/office/powerpoint/2010/main" val="19639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CF_T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5061A9-7242-42EA-8EA0-8C63F16BEF8E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861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Engineering Workflow</a:t>
            </a:r>
            <a:br>
              <a:rPr lang="en-US" dirty="0" smtClean="0"/>
            </a:br>
            <a:r>
              <a:rPr lang="en-US" sz="2000" dirty="0" smtClean="0"/>
              <a:t>Focus on what we need to do rather than how we currently do it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64268-03FF-4D6F-907A-6A5C6825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555349"/>
            <a:ext cx="11459019" cy="39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EAA6F-80A1-4D05-B8EA-2A4F702D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4689"/>
            <a:ext cx="5409537" cy="5108621"/>
          </a:xfrm>
          <a:prstGeom prst="rect">
            <a:avLst/>
          </a:prstGeom>
          <a:solidFill>
            <a:srgbClr val="E85E1A"/>
          </a:solidFill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11F2BB6C-3360-4E43-8DD1-87DA5833365F}"/>
              </a:ext>
            </a:extLst>
          </p:cNvPr>
          <p:cNvSpPr txBox="1">
            <a:spLocks/>
          </p:cNvSpPr>
          <p:nvPr/>
        </p:nvSpPr>
        <p:spPr>
          <a:xfrm>
            <a:off x="340612" y="2406690"/>
            <a:ext cx="5507737" cy="166199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 digital tool that </a:t>
            </a: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integrates</a:t>
            </a: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and </a:t>
            </a: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streamlines</a:t>
            </a: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the well planning process</a:t>
            </a:r>
          </a:p>
        </p:txBody>
      </p:sp>
    </p:spTree>
    <p:extLst>
      <p:ext uri="{BB962C8B-B14F-4D97-AF65-F5344CB8AC3E}">
        <p14:creationId xmlns:p14="http://schemas.microsoft.com/office/powerpoint/2010/main" val="32107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 txBox="1">
            <a:spLocks/>
          </p:cNvSpPr>
          <p:nvPr/>
        </p:nvSpPr>
        <p:spPr>
          <a:xfrm>
            <a:off x="574673" y="3788332"/>
            <a:ext cx="5721348" cy="12557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400" dirty="0" smtClean="0"/>
              <a:t>“</a:t>
            </a:r>
            <a:r>
              <a:rPr lang="en-US" sz="2400" dirty="0" smtClean="0"/>
              <a:t>Blackbox</a:t>
            </a:r>
            <a:r>
              <a:rPr lang="en-US" sz="2400" dirty="0" smtClean="0"/>
              <a:t>” engineering calculations</a:t>
            </a:r>
          </a:p>
          <a:p>
            <a:pPr marL="457200" indent="-457200"/>
            <a:r>
              <a:rPr lang="en-US" sz="2400" dirty="0" smtClean="0"/>
              <a:t>Complex data relationships</a:t>
            </a:r>
          </a:p>
          <a:p>
            <a:pPr marL="457200" indent="-457200"/>
            <a:r>
              <a:rPr lang="en-US" sz="2400" dirty="0" smtClean="0"/>
              <a:t>Navigation difficulties and usability</a:t>
            </a:r>
            <a:endParaRPr lang="en-US" sz="2400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C0C89FC-D344-4595-A379-E8016B0D8DDC}"/>
              </a:ext>
            </a:extLst>
          </p:cNvPr>
          <p:cNvSpPr txBox="1">
            <a:spLocks/>
          </p:cNvSpPr>
          <p:nvPr/>
        </p:nvSpPr>
        <p:spPr>
          <a:xfrm>
            <a:off x="6789062" y="3788332"/>
            <a:ext cx="5317213" cy="1329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400" dirty="0" smtClean="0"/>
              <a:t>Number of fields</a:t>
            </a:r>
          </a:p>
          <a:p>
            <a:pPr marL="457200" indent="-457200"/>
            <a:r>
              <a:rPr lang="en-US" sz="2400" dirty="0" smtClean="0"/>
              <a:t>Lifecycle sustainability and support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D7664D-1ED5-4C37-99EE-881B23965263}"/>
              </a:ext>
            </a:extLst>
          </p:cNvPr>
          <p:cNvCxnSpPr>
            <a:cxnSpLocks/>
          </p:cNvCxnSpPr>
          <p:nvPr/>
        </p:nvCxnSpPr>
        <p:spPr>
          <a:xfrm>
            <a:off x="6153150" y="1562146"/>
            <a:ext cx="0" cy="5242142"/>
          </a:xfrm>
          <a:prstGeom prst="line">
            <a:avLst/>
          </a:prstGeom>
          <a:ln w="22225">
            <a:solidFill>
              <a:schemeClr val="accent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964B32C-1F27-4661-8447-668F4A0DDB8A}"/>
              </a:ext>
            </a:extLst>
          </p:cNvPr>
          <p:cNvGrpSpPr/>
          <p:nvPr/>
        </p:nvGrpSpPr>
        <p:grpSpPr>
          <a:xfrm>
            <a:off x="2221465" y="1771824"/>
            <a:ext cx="1162290" cy="1162290"/>
            <a:chOff x="2218701" y="1410204"/>
            <a:chExt cx="1162290" cy="1162290"/>
          </a:xfrm>
        </p:grpSpPr>
        <p:sp>
          <p:nvSpPr>
            <p:cNvPr id="6" name="people_4" title="Icon of a person">
              <a:extLst>
                <a:ext uri="{FF2B5EF4-FFF2-40B4-BE49-F238E27FC236}">
                  <a16:creationId xmlns:a16="http://schemas.microsoft.com/office/drawing/2014/main" id="{E917B9D2-D8D5-4ACB-B36A-EC712DF2605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72686" y="1613853"/>
              <a:ext cx="654321" cy="731520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22225" cap="sq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202B5B6-1A7C-41A6-A01F-DA924B13916F}"/>
                </a:ext>
              </a:extLst>
            </p:cNvPr>
            <p:cNvSpPr/>
            <p:nvPr/>
          </p:nvSpPr>
          <p:spPr bwMode="auto">
            <a:xfrm>
              <a:off x="2218701" y="1410204"/>
              <a:ext cx="1162290" cy="1162290"/>
            </a:xfrm>
            <a:prstGeom prst="ellipse">
              <a:avLst/>
            </a:prstGeom>
            <a:noFill/>
            <a:ln w="2222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EB67926-9A7A-4552-B673-AF678150C047}"/>
              </a:ext>
            </a:extLst>
          </p:cNvPr>
          <p:cNvGrpSpPr/>
          <p:nvPr/>
        </p:nvGrpSpPr>
        <p:grpSpPr>
          <a:xfrm>
            <a:off x="8622029" y="1771824"/>
            <a:ext cx="1162290" cy="1162290"/>
            <a:chOff x="8574404" y="1412492"/>
            <a:chExt cx="1162290" cy="1162290"/>
          </a:xfrm>
        </p:grpSpPr>
        <p:sp>
          <p:nvSpPr>
            <p:cNvPr id="9" name="Telemarketer_E7B9" title="Icon of a person wearing a headset">
              <a:extLst>
                <a:ext uri="{FF2B5EF4-FFF2-40B4-BE49-F238E27FC236}">
                  <a16:creationId xmlns:a16="http://schemas.microsoft.com/office/drawing/2014/main" id="{73A9E7F6-E0D9-415E-822F-921DA6485B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48865" y="1627877"/>
              <a:ext cx="613368" cy="731520"/>
            </a:xfrm>
            <a:custGeom>
              <a:avLst/>
              <a:gdLst>
                <a:gd name="T0" fmla="*/ 0 w 3250"/>
                <a:gd name="T1" fmla="*/ 3875 h 3875"/>
                <a:gd name="T2" fmla="*/ 1625 w 3250"/>
                <a:gd name="T3" fmla="*/ 2250 h 3875"/>
                <a:gd name="T4" fmla="*/ 3250 w 3250"/>
                <a:gd name="T5" fmla="*/ 3875 h 3875"/>
                <a:gd name="T6" fmla="*/ 750 w 3250"/>
                <a:gd name="T7" fmla="*/ 1750 h 3875"/>
                <a:gd name="T8" fmla="*/ 750 w 3250"/>
                <a:gd name="T9" fmla="*/ 750 h 3875"/>
                <a:gd name="T10" fmla="*/ 500 w 3250"/>
                <a:gd name="T11" fmla="*/ 500 h 3875"/>
                <a:gd name="T12" fmla="*/ 250 w 3250"/>
                <a:gd name="T13" fmla="*/ 750 h 3875"/>
                <a:gd name="T14" fmla="*/ 250 w 3250"/>
                <a:gd name="T15" fmla="*/ 1500 h 3875"/>
                <a:gd name="T16" fmla="*/ 500 w 3250"/>
                <a:gd name="T17" fmla="*/ 1750 h 3875"/>
                <a:gd name="T18" fmla="*/ 1500 w 3250"/>
                <a:gd name="T19" fmla="*/ 1750 h 3875"/>
                <a:gd name="T20" fmla="*/ 690 w 3250"/>
                <a:gd name="T21" fmla="*/ 1751 h 3875"/>
                <a:gd name="T22" fmla="*/ 1625 w 3250"/>
                <a:gd name="T23" fmla="*/ 2250 h 3875"/>
                <a:gd name="T24" fmla="*/ 2750 w 3250"/>
                <a:gd name="T25" fmla="*/ 1125 h 3875"/>
                <a:gd name="T26" fmla="*/ 1625 w 3250"/>
                <a:gd name="T27" fmla="*/ 0 h 3875"/>
                <a:gd name="T28" fmla="*/ 689 w 3250"/>
                <a:gd name="T29" fmla="*/ 500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50" h="3875">
                  <a:moveTo>
                    <a:pt x="0" y="3875"/>
                  </a:moveTo>
                  <a:cubicBezTo>
                    <a:pt x="0" y="2978"/>
                    <a:pt x="728" y="2250"/>
                    <a:pt x="1625" y="2250"/>
                  </a:cubicBezTo>
                  <a:cubicBezTo>
                    <a:pt x="2522" y="2250"/>
                    <a:pt x="3250" y="2978"/>
                    <a:pt x="3250" y="3875"/>
                  </a:cubicBezTo>
                  <a:moveTo>
                    <a:pt x="750" y="1750"/>
                  </a:moveTo>
                  <a:cubicBezTo>
                    <a:pt x="750" y="750"/>
                    <a:pt x="750" y="750"/>
                    <a:pt x="750" y="750"/>
                  </a:cubicBezTo>
                  <a:cubicBezTo>
                    <a:pt x="750" y="612"/>
                    <a:pt x="638" y="500"/>
                    <a:pt x="500" y="500"/>
                  </a:cubicBezTo>
                  <a:cubicBezTo>
                    <a:pt x="362" y="500"/>
                    <a:pt x="250" y="612"/>
                    <a:pt x="250" y="750"/>
                  </a:cubicBezTo>
                  <a:cubicBezTo>
                    <a:pt x="250" y="1500"/>
                    <a:pt x="250" y="1500"/>
                    <a:pt x="250" y="1500"/>
                  </a:cubicBezTo>
                  <a:cubicBezTo>
                    <a:pt x="250" y="1638"/>
                    <a:pt x="362" y="1750"/>
                    <a:pt x="500" y="1750"/>
                  </a:cubicBezTo>
                  <a:cubicBezTo>
                    <a:pt x="1500" y="1750"/>
                    <a:pt x="1500" y="1750"/>
                    <a:pt x="1500" y="1750"/>
                  </a:cubicBezTo>
                  <a:moveTo>
                    <a:pt x="690" y="1751"/>
                  </a:moveTo>
                  <a:cubicBezTo>
                    <a:pt x="892" y="2052"/>
                    <a:pt x="1235" y="2250"/>
                    <a:pt x="1625" y="2250"/>
                  </a:cubicBezTo>
                  <a:cubicBezTo>
                    <a:pt x="2246" y="2250"/>
                    <a:pt x="2750" y="1746"/>
                    <a:pt x="2750" y="1125"/>
                  </a:cubicBezTo>
                  <a:cubicBezTo>
                    <a:pt x="2750" y="504"/>
                    <a:pt x="2246" y="0"/>
                    <a:pt x="1625" y="0"/>
                  </a:cubicBezTo>
                  <a:cubicBezTo>
                    <a:pt x="1235" y="0"/>
                    <a:pt x="891" y="199"/>
                    <a:pt x="689" y="500"/>
                  </a:cubicBezTo>
                </a:path>
              </a:pathLst>
            </a:custGeom>
            <a:noFill/>
            <a:ln w="22225" cap="sq">
              <a:solidFill>
                <a:srgbClr val="243A5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8B10BE-0096-4141-852A-58F10486DA72}"/>
                </a:ext>
              </a:extLst>
            </p:cNvPr>
            <p:cNvSpPr/>
            <p:nvPr/>
          </p:nvSpPr>
          <p:spPr bwMode="auto">
            <a:xfrm>
              <a:off x="8574404" y="1412492"/>
              <a:ext cx="1162290" cy="1162290"/>
            </a:xfrm>
            <a:prstGeom prst="ellipse">
              <a:avLst/>
            </a:prstGeom>
            <a:noFill/>
            <a:ln w="22225">
              <a:solidFill>
                <a:srgbClr val="243A5E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8C4AA5-5840-4C2A-B1CB-FD2DC1CC9415}"/>
              </a:ext>
            </a:extLst>
          </p:cNvPr>
          <p:cNvSpPr txBox="1"/>
          <p:nvPr/>
        </p:nvSpPr>
        <p:spPr>
          <a:xfrm>
            <a:off x="1396455" y="3018086"/>
            <a:ext cx="28123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Challenges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CA198A-A362-4769-B3B2-33196E641F87}"/>
              </a:ext>
            </a:extLst>
          </p:cNvPr>
          <p:cNvSpPr txBox="1"/>
          <p:nvPr/>
        </p:nvSpPr>
        <p:spPr>
          <a:xfrm>
            <a:off x="7270680" y="3018086"/>
            <a:ext cx="386498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Developer Challenges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9D242-3AB4-437F-926E-8DF6E526F409}"/>
              </a:ext>
            </a:extLst>
          </p:cNvPr>
          <p:cNvSpPr txBox="1">
            <a:spLocks/>
          </p:cNvSpPr>
          <p:nvPr/>
        </p:nvSpPr>
        <p:spPr>
          <a:xfrm>
            <a:off x="574673" y="443026"/>
            <a:ext cx="11018520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Custom Components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Drivers behind using custom components in the well planning tool </a:t>
            </a:r>
          </a:p>
        </p:txBody>
      </p:sp>
    </p:spTree>
    <p:extLst>
      <p:ext uri="{BB962C8B-B14F-4D97-AF65-F5344CB8AC3E}">
        <p14:creationId xmlns:p14="http://schemas.microsoft.com/office/powerpoint/2010/main" val="8685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1EB5-0ABD-4B80-BB7B-7E8F1290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8459-45EA-4FBD-AAA3-19FF8958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Pictures speak 1,000 words; include a screenshot or picture on each slide to add visual interest. </a:t>
            </a:r>
          </a:p>
          <a:p>
            <a:r>
              <a:rPr lang="en-US" dirty="0"/>
              <a:t>A good goal is to aim for 7 words per slide.</a:t>
            </a:r>
          </a:p>
          <a:p>
            <a:r>
              <a:rPr lang="en-US" dirty="0"/>
              <a:t>Increase attention and interaction by using a variety of communication mediums, such as polls and videos.</a:t>
            </a:r>
          </a:p>
          <a:p>
            <a:r>
              <a:rPr lang="en-US" dirty="0"/>
              <a:t>Plan and follow a rough agenda including a breakdown by minute to help stay on track.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a custom component</a:t>
            </a:r>
          </a:p>
        </p:txBody>
      </p:sp>
    </p:spTree>
    <p:extLst>
      <p:ext uri="{BB962C8B-B14F-4D97-AF65-F5344CB8AC3E}">
        <p14:creationId xmlns:p14="http://schemas.microsoft.com/office/powerpoint/2010/main" val="193251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BC5C3-200C-4CDF-85B1-B8EEEA14F7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8"/>
            <a:ext cx="12194261" cy="60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9F993DE-465E-42A7-A641-72DEE94D5902}"/>
              </a:ext>
            </a:extLst>
          </p:cNvPr>
          <p:cNvSpPr/>
          <p:nvPr/>
        </p:nvSpPr>
        <p:spPr>
          <a:xfrm>
            <a:off x="4808708" y="1019573"/>
            <a:ext cx="1213379" cy="1240131"/>
          </a:xfrm>
          <a:prstGeom prst="ellipse">
            <a:avLst/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3F817A-4B1D-4549-A600-23C85B9B9AFE}"/>
              </a:ext>
            </a:extLst>
          </p:cNvPr>
          <p:cNvSpPr/>
          <p:nvPr/>
        </p:nvSpPr>
        <p:spPr>
          <a:xfrm>
            <a:off x="2572128" y="1026951"/>
            <a:ext cx="1213379" cy="1240131"/>
          </a:xfrm>
          <a:prstGeom prst="ellipse">
            <a:avLst/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948760-A97D-41D0-B66D-60B6DF9D6BC6}"/>
              </a:ext>
            </a:extLst>
          </p:cNvPr>
          <p:cNvSpPr/>
          <p:nvPr/>
        </p:nvSpPr>
        <p:spPr>
          <a:xfrm>
            <a:off x="441301" y="1026951"/>
            <a:ext cx="1213379" cy="1240131"/>
          </a:xfrm>
          <a:prstGeom prst="ellipse">
            <a:avLst/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 txBox="1">
            <a:spLocks/>
          </p:cNvSpPr>
          <p:nvPr/>
        </p:nvSpPr>
        <p:spPr>
          <a:xfrm>
            <a:off x="44244" y="180758"/>
            <a:ext cx="6503141" cy="4924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cs typeface="Segoe UI Semilight"/>
              </a:rPr>
              <a:t>What makes a custom component?</a:t>
            </a:r>
            <a:endParaRPr lang="en-US" sz="3200" dirty="0">
              <a:cs typeface="Segoe UI Semilight"/>
            </a:endParaRPr>
          </a:p>
        </p:txBody>
      </p:sp>
      <p:pic>
        <p:nvPicPr>
          <p:cNvPr id="6" name="Picture Placeholder 29" descr="A circuit board&#10;&#10;Description generated with high confidence">
            <a:extLst>
              <a:ext uri="{FF2B5EF4-FFF2-40B4-BE49-F238E27FC236}">
                <a16:creationId xmlns:a16="http://schemas.microsoft.com/office/drawing/2014/main" id="{724EE4F0-1B4D-4188-BDA3-D68E3894DF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"/>
          <a:stretch/>
        </p:blipFill>
        <p:spPr>
          <a:xfrm>
            <a:off x="6547385" y="129880"/>
            <a:ext cx="5443537" cy="6272213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2F25B0D-7357-4F19-8554-C2DFAF06597F}"/>
              </a:ext>
              <a:ext uri="{C183D7F6-B498-43B3-948B-1728B52AA6E4}">
                <adec:decorative xmlns="" xmlns:a16="http://schemas.microsoft.com/office/drawing/2014/main" xmlns:a14="http://schemas.microsoft.com/office/drawing/2010/main" xmlns:dgm="http://schemas.openxmlformats.org/drawingml/2006/diagram" xmlns:p14="http://schemas.microsoft.com/office/powerpoint/2010/main" xmlns:mc="http://schemas.openxmlformats.org/markup-compatibility/2006"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131955"/>
              </p:ext>
            </p:extLst>
          </p:nvPr>
        </p:nvGraphicFramePr>
        <p:xfrm>
          <a:off x="163802" y="2101015"/>
          <a:ext cx="6161391" cy="4136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cript_F03A" title="Icon of an unrolled document with writing on it">
            <a:extLst>
              <a:ext uri="{FF2B5EF4-FFF2-40B4-BE49-F238E27FC236}">
                <a16:creationId xmlns:a16="http://schemas.microsoft.com/office/drawing/2014/main" id="{213CD734-1BD2-4D46-B903-CE44B84EF38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7021" y="1242008"/>
            <a:ext cx="794880" cy="795265"/>
          </a:xfrm>
          <a:custGeom>
            <a:avLst/>
            <a:gdLst>
              <a:gd name="T0" fmla="*/ 2638 w 3768"/>
              <a:gd name="T1" fmla="*/ 3015 h 3768"/>
              <a:gd name="T2" fmla="*/ 2371 w 3768"/>
              <a:gd name="T3" fmla="*/ 3125 h 3768"/>
              <a:gd name="T4" fmla="*/ 2261 w 3768"/>
              <a:gd name="T5" fmla="*/ 3392 h 3768"/>
              <a:gd name="T6" fmla="*/ 2371 w 3768"/>
              <a:gd name="T7" fmla="*/ 3658 h 3768"/>
              <a:gd name="T8" fmla="*/ 2638 w 3768"/>
              <a:gd name="T9" fmla="*/ 3768 h 3768"/>
              <a:gd name="T10" fmla="*/ 377 w 3768"/>
              <a:gd name="T11" fmla="*/ 3768 h 3768"/>
              <a:gd name="T12" fmla="*/ 110 w 3768"/>
              <a:gd name="T13" fmla="*/ 3658 h 3768"/>
              <a:gd name="T14" fmla="*/ 0 w 3768"/>
              <a:gd name="T15" fmla="*/ 3392 h 3768"/>
              <a:gd name="T16" fmla="*/ 110 w 3768"/>
              <a:gd name="T17" fmla="*/ 3125 h 3768"/>
              <a:gd name="T18" fmla="*/ 377 w 3768"/>
              <a:gd name="T19" fmla="*/ 3015 h 3768"/>
              <a:gd name="T20" fmla="*/ 2638 w 3768"/>
              <a:gd name="T21" fmla="*/ 3015 h 3768"/>
              <a:gd name="T22" fmla="*/ 3382 w 3768"/>
              <a:gd name="T23" fmla="*/ 0 h 3768"/>
              <a:gd name="T24" fmla="*/ 879 w 3768"/>
              <a:gd name="T25" fmla="*/ 0 h 3768"/>
              <a:gd name="T26" fmla="*/ 502 w 3768"/>
              <a:gd name="T27" fmla="*/ 377 h 3768"/>
              <a:gd name="T28" fmla="*/ 502 w 3768"/>
              <a:gd name="T29" fmla="*/ 3015 h 3768"/>
              <a:gd name="T30" fmla="*/ 3015 w 3768"/>
              <a:gd name="T31" fmla="*/ 753 h 3768"/>
              <a:gd name="T32" fmla="*/ 3392 w 3768"/>
              <a:gd name="T33" fmla="*/ 753 h 3768"/>
              <a:gd name="T34" fmla="*/ 3768 w 3768"/>
              <a:gd name="T35" fmla="*/ 377 h 3768"/>
              <a:gd name="T36" fmla="*/ 3392 w 3768"/>
              <a:gd name="T37" fmla="*/ 0 h 3768"/>
              <a:gd name="T38" fmla="*/ 3015 w 3768"/>
              <a:gd name="T39" fmla="*/ 377 h 3768"/>
              <a:gd name="T40" fmla="*/ 3015 w 3768"/>
              <a:gd name="T41" fmla="*/ 2387 h 3768"/>
              <a:gd name="T42" fmla="*/ 3015 w 3768"/>
              <a:gd name="T43" fmla="*/ 2387 h 3768"/>
              <a:gd name="T44" fmla="*/ 3015 w 3768"/>
              <a:gd name="T45" fmla="*/ 3392 h 3768"/>
              <a:gd name="T46" fmla="*/ 377 w 3768"/>
              <a:gd name="T47" fmla="*/ 3768 h 3768"/>
              <a:gd name="T48" fmla="*/ 2638 w 3768"/>
              <a:gd name="T49" fmla="*/ 3768 h 3768"/>
              <a:gd name="T50" fmla="*/ 3015 w 3768"/>
              <a:gd name="T51" fmla="*/ 3392 h 3768"/>
              <a:gd name="T52" fmla="*/ 879 w 3768"/>
              <a:gd name="T53" fmla="*/ 753 h 3768"/>
              <a:gd name="T54" fmla="*/ 2638 w 3768"/>
              <a:gd name="T55" fmla="*/ 753 h 3768"/>
              <a:gd name="T56" fmla="*/ 879 w 3768"/>
              <a:gd name="T57" fmla="*/ 1256 h 3768"/>
              <a:gd name="T58" fmla="*/ 2638 w 3768"/>
              <a:gd name="T59" fmla="*/ 1256 h 3768"/>
              <a:gd name="T60" fmla="*/ 879 w 3768"/>
              <a:gd name="T61" fmla="*/ 1758 h 3768"/>
              <a:gd name="T62" fmla="*/ 2638 w 3768"/>
              <a:gd name="T63" fmla="*/ 1758 h 3768"/>
              <a:gd name="T64" fmla="*/ 879 w 3768"/>
              <a:gd name="T65" fmla="*/ 2261 h 3768"/>
              <a:gd name="T66" fmla="*/ 2638 w 3768"/>
              <a:gd name="T67" fmla="*/ 2261 h 3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68" h="3768">
                <a:moveTo>
                  <a:pt x="2638" y="3015"/>
                </a:moveTo>
                <a:cubicBezTo>
                  <a:pt x="2534" y="3015"/>
                  <a:pt x="2439" y="3057"/>
                  <a:pt x="2371" y="3125"/>
                </a:cubicBezTo>
                <a:cubicBezTo>
                  <a:pt x="2303" y="3193"/>
                  <a:pt x="2261" y="3287"/>
                  <a:pt x="2261" y="3392"/>
                </a:cubicBezTo>
                <a:cubicBezTo>
                  <a:pt x="2261" y="3496"/>
                  <a:pt x="2303" y="3590"/>
                  <a:pt x="2371" y="3658"/>
                </a:cubicBezTo>
                <a:cubicBezTo>
                  <a:pt x="2439" y="3726"/>
                  <a:pt x="2534" y="3768"/>
                  <a:pt x="2638" y="3768"/>
                </a:cubicBezTo>
                <a:moveTo>
                  <a:pt x="377" y="3768"/>
                </a:moveTo>
                <a:cubicBezTo>
                  <a:pt x="272" y="3768"/>
                  <a:pt x="178" y="3726"/>
                  <a:pt x="110" y="3658"/>
                </a:cubicBezTo>
                <a:cubicBezTo>
                  <a:pt x="42" y="3590"/>
                  <a:pt x="0" y="3496"/>
                  <a:pt x="0" y="3392"/>
                </a:cubicBezTo>
                <a:cubicBezTo>
                  <a:pt x="0" y="3287"/>
                  <a:pt x="42" y="3193"/>
                  <a:pt x="110" y="3125"/>
                </a:cubicBezTo>
                <a:cubicBezTo>
                  <a:pt x="178" y="3057"/>
                  <a:pt x="272" y="3015"/>
                  <a:pt x="377" y="3015"/>
                </a:cubicBezTo>
                <a:cubicBezTo>
                  <a:pt x="2638" y="3015"/>
                  <a:pt x="2638" y="3015"/>
                  <a:pt x="2638" y="3015"/>
                </a:cubicBezTo>
                <a:moveTo>
                  <a:pt x="3382" y="0"/>
                </a:moveTo>
                <a:cubicBezTo>
                  <a:pt x="879" y="0"/>
                  <a:pt x="879" y="0"/>
                  <a:pt x="879" y="0"/>
                </a:cubicBezTo>
                <a:cubicBezTo>
                  <a:pt x="671" y="0"/>
                  <a:pt x="502" y="168"/>
                  <a:pt x="502" y="377"/>
                </a:cubicBezTo>
                <a:cubicBezTo>
                  <a:pt x="502" y="3015"/>
                  <a:pt x="502" y="3015"/>
                  <a:pt x="502" y="3015"/>
                </a:cubicBezTo>
                <a:moveTo>
                  <a:pt x="3015" y="753"/>
                </a:moveTo>
                <a:cubicBezTo>
                  <a:pt x="3392" y="753"/>
                  <a:pt x="3392" y="753"/>
                  <a:pt x="3392" y="753"/>
                </a:cubicBezTo>
                <a:cubicBezTo>
                  <a:pt x="3600" y="753"/>
                  <a:pt x="3768" y="585"/>
                  <a:pt x="3768" y="377"/>
                </a:cubicBezTo>
                <a:cubicBezTo>
                  <a:pt x="3768" y="168"/>
                  <a:pt x="3600" y="0"/>
                  <a:pt x="3392" y="0"/>
                </a:cubicBezTo>
                <a:cubicBezTo>
                  <a:pt x="3183" y="0"/>
                  <a:pt x="3015" y="168"/>
                  <a:pt x="3015" y="377"/>
                </a:cubicBezTo>
                <a:cubicBezTo>
                  <a:pt x="3015" y="2387"/>
                  <a:pt x="3015" y="2387"/>
                  <a:pt x="3015" y="2387"/>
                </a:cubicBezTo>
                <a:moveTo>
                  <a:pt x="3015" y="2387"/>
                </a:moveTo>
                <a:cubicBezTo>
                  <a:pt x="3015" y="3392"/>
                  <a:pt x="3015" y="3392"/>
                  <a:pt x="3015" y="3392"/>
                </a:cubicBezTo>
                <a:moveTo>
                  <a:pt x="377" y="3768"/>
                </a:moveTo>
                <a:cubicBezTo>
                  <a:pt x="2638" y="3768"/>
                  <a:pt x="2638" y="3768"/>
                  <a:pt x="2638" y="3768"/>
                </a:cubicBezTo>
                <a:cubicBezTo>
                  <a:pt x="2846" y="3768"/>
                  <a:pt x="3015" y="3600"/>
                  <a:pt x="3015" y="3392"/>
                </a:cubicBezTo>
                <a:moveTo>
                  <a:pt x="879" y="753"/>
                </a:moveTo>
                <a:cubicBezTo>
                  <a:pt x="2638" y="753"/>
                  <a:pt x="2638" y="753"/>
                  <a:pt x="2638" y="753"/>
                </a:cubicBezTo>
                <a:moveTo>
                  <a:pt x="879" y="1256"/>
                </a:moveTo>
                <a:cubicBezTo>
                  <a:pt x="2638" y="1256"/>
                  <a:pt x="2638" y="1256"/>
                  <a:pt x="2638" y="1256"/>
                </a:cubicBezTo>
                <a:moveTo>
                  <a:pt x="879" y="1758"/>
                </a:moveTo>
                <a:cubicBezTo>
                  <a:pt x="2638" y="1758"/>
                  <a:pt x="2638" y="1758"/>
                  <a:pt x="2638" y="1758"/>
                </a:cubicBezTo>
                <a:moveTo>
                  <a:pt x="879" y="2261"/>
                </a:moveTo>
                <a:cubicBezTo>
                  <a:pt x="2638" y="2261"/>
                  <a:pt x="2638" y="2261"/>
                  <a:pt x="2638" y="2261"/>
                </a:cubicBezTo>
              </a:path>
            </a:pathLst>
          </a:custGeom>
          <a:noFill/>
          <a:ln w="19050" cap="flat">
            <a:solidFill>
              <a:srgbClr val="8661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orklift" title="Icon of a forklift carrying boxes">
            <a:extLst>
              <a:ext uri="{FF2B5EF4-FFF2-40B4-BE49-F238E27FC236}">
                <a16:creationId xmlns:a16="http://schemas.microsoft.com/office/drawing/2014/main" id="{A96806CD-D559-4260-B741-E1D08BC5E4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80514" y="1242008"/>
            <a:ext cx="927968" cy="859007"/>
          </a:xfrm>
          <a:custGeom>
            <a:avLst/>
            <a:gdLst>
              <a:gd name="T0" fmla="*/ 27 w 349"/>
              <a:gd name="T1" fmla="*/ 296 h 323"/>
              <a:gd name="T2" fmla="*/ 54 w 349"/>
              <a:gd name="T3" fmla="*/ 268 h 323"/>
              <a:gd name="T4" fmla="*/ 81 w 349"/>
              <a:gd name="T5" fmla="*/ 296 h 323"/>
              <a:gd name="T6" fmla="*/ 54 w 349"/>
              <a:gd name="T7" fmla="*/ 323 h 323"/>
              <a:gd name="T8" fmla="*/ 27 w 349"/>
              <a:gd name="T9" fmla="*/ 296 h 323"/>
              <a:gd name="T10" fmla="*/ 183 w 349"/>
              <a:gd name="T11" fmla="*/ 323 h 323"/>
              <a:gd name="T12" fmla="*/ 210 w 349"/>
              <a:gd name="T13" fmla="*/ 296 h 323"/>
              <a:gd name="T14" fmla="*/ 183 w 349"/>
              <a:gd name="T15" fmla="*/ 268 h 323"/>
              <a:gd name="T16" fmla="*/ 155 w 349"/>
              <a:gd name="T17" fmla="*/ 296 h 323"/>
              <a:gd name="T18" fmla="*/ 183 w 349"/>
              <a:gd name="T19" fmla="*/ 323 h 323"/>
              <a:gd name="T20" fmla="*/ 194 w 349"/>
              <a:gd name="T21" fmla="*/ 192 h 323"/>
              <a:gd name="T22" fmla="*/ 159 w 349"/>
              <a:gd name="T23" fmla="*/ 85 h 323"/>
              <a:gd name="T24" fmla="*/ 110 w 349"/>
              <a:gd name="T25" fmla="*/ 39 h 323"/>
              <a:gd name="T26" fmla="*/ 22 w 349"/>
              <a:gd name="T27" fmla="*/ 39 h 323"/>
              <a:gd name="T28" fmla="*/ 0 w 349"/>
              <a:gd name="T29" fmla="*/ 61 h 323"/>
              <a:gd name="T30" fmla="*/ 0 w 349"/>
              <a:gd name="T31" fmla="*/ 296 h 323"/>
              <a:gd name="T32" fmla="*/ 27 w 349"/>
              <a:gd name="T33" fmla="*/ 296 h 323"/>
              <a:gd name="T34" fmla="*/ 81 w 349"/>
              <a:gd name="T35" fmla="*/ 296 h 323"/>
              <a:gd name="T36" fmla="*/ 155 w 349"/>
              <a:gd name="T37" fmla="*/ 296 h 323"/>
              <a:gd name="T38" fmla="*/ 210 w 349"/>
              <a:gd name="T39" fmla="*/ 296 h 323"/>
              <a:gd name="T40" fmla="*/ 235 w 349"/>
              <a:gd name="T41" fmla="*/ 296 h 323"/>
              <a:gd name="T42" fmla="*/ 235 w 349"/>
              <a:gd name="T43" fmla="*/ 0 h 323"/>
              <a:gd name="T44" fmla="*/ 235 w 349"/>
              <a:gd name="T45" fmla="*/ 272 h 323"/>
              <a:gd name="T46" fmla="*/ 349 w 349"/>
              <a:gd name="T47" fmla="*/ 272 h 323"/>
              <a:gd name="T48" fmla="*/ 0 w 349"/>
              <a:gd name="T49" fmla="*/ 139 h 323"/>
              <a:gd name="T50" fmla="*/ 81 w 349"/>
              <a:gd name="T51" fmla="*/ 139 h 323"/>
              <a:gd name="T52" fmla="*/ 81 w 349"/>
              <a:gd name="T53" fmla="*/ 192 h 323"/>
              <a:gd name="T54" fmla="*/ 235 w 349"/>
              <a:gd name="T55" fmla="*/ 192 h 323"/>
              <a:gd name="T56" fmla="*/ 315 w 349"/>
              <a:gd name="T57" fmla="*/ 35 h 323"/>
              <a:gd name="T58" fmla="*/ 281 w 349"/>
              <a:gd name="T59" fmla="*/ 35 h 323"/>
              <a:gd name="T60" fmla="*/ 281 w 349"/>
              <a:gd name="T61" fmla="*/ 68 h 323"/>
              <a:gd name="T62" fmla="*/ 315 w 349"/>
              <a:gd name="T63" fmla="*/ 68 h 323"/>
              <a:gd name="T64" fmla="*/ 315 w 349"/>
              <a:gd name="T65" fmla="*/ 35 h 323"/>
              <a:gd name="T66" fmla="*/ 315 w 349"/>
              <a:gd name="T67" fmla="*/ 112 h 323"/>
              <a:gd name="T68" fmla="*/ 281 w 349"/>
              <a:gd name="T69" fmla="*/ 112 h 323"/>
              <a:gd name="T70" fmla="*/ 281 w 349"/>
              <a:gd name="T71" fmla="*/ 145 h 323"/>
              <a:gd name="T72" fmla="*/ 315 w 349"/>
              <a:gd name="T73" fmla="*/ 145 h 323"/>
              <a:gd name="T74" fmla="*/ 315 w 349"/>
              <a:gd name="T75" fmla="*/ 112 h 323"/>
              <a:gd name="T76" fmla="*/ 315 w 349"/>
              <a:gd name="T77" fmla="*/ 189 h 323"/>
              <a:gd name="T78" fmla="*/ 281 w 349"/>
              <a:gd name="T79" fmla="*/ 189 h 323"/>
              <a:gd name="T80" fmla="*/ 281 w 349"/>
              <a:gd name="T81" fmla="*/ 222 h 323"/>
              <a:gd name="T82" fmla="*/ 315 w 349"/>
              <a:gd name="T83" fmla="*/ 222 h 323"/>
              <a:gd name="T84" fmla="*/ 315 w 349"/>
              <a:gd name="T85" fmla="*/ 18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9" h="323">
                <a:moveTo>
                  <a:pt x="27" y="296"/>
                </a:moveTo>
                <a:cubicBezTo>
                  <a:pt x="27" y="281"/>
                  <a:pt x="39" y="268"/>
                  <a:pt x="54" y="268"/>
                </a:cubicBezTo>
                <a:cubicBezTo>
                  <a:pt x="69" y="268"/>
                  <a:pt x="81" y="281"/>
                  <a:pt x="81" y="296"/>
                </a:cubicBezTo>
                <a:cubicBezTo>
                  <a:pt x="81" y="311"/>
                  <a:pt x="69" y="323"/>
                  <a:pt x="54" y="323"/>
                </a:cubicBezTo>
                <a:cubicBezTo>
                  <a:pt x="39" y="323"/>
                  <a:pt x="27" y="311"/>
                  <a:pt x="27" y="296"/>
                </a:cubicBezTo>
                <a:close/>
                <a:moveTo>
                  <a:pt x="183" y="323"/>
                </a:moveTo>
                <a:cubicBezTo>
                  <a:pt x="198" y="323"/>
                  <a:pt x="210" y="311"/>
                  <a:pt x="210" y="296"/>
                </a:cubicBezTo>
                <a:cubicBezTo>
                  <a:pt x="210" y="281"/>
                  <a:pt x="198" y="268"/>
                  <a:pt x="183" y="268"/>
                </a:cubicBezTo>
                <a:cubicBezTo>
                  <a:pt x="167" y="268"/>
                  <a:pt x="155" y="281"/>
                  <a:pt x="155" y="296"/>
                </a:cubicBezTo>
                <a:cubicBezTo>
                  <a:pt x="155" y="311"/>
                  <a:pt x="167" y="323"/>
                  <a:pt x="183" y="323"/>
                </a:cubicBezTo>
                <a:close/>
                <a:moveTo>
                  <a:pt x="194" y="192"/>
                </a:moveTo>
                <a:cubicBezTo>
                  <a:pt x="159" y="85"/>
                  <a:pt x="159" y="85"/>
                  <a:pt x="159" y="85"/>
                </a:cubicBezTo>
                <a:cubicBezTo>
                  <a:pt x="150" y="62"/>
                  <a:pt x="135" y="39"/>
                  <a:pt x="110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10" y="39"/>
                  <a:pt x="0" y="49"/>
                  <a:pt x="0" y="61"/>
                </a:cubicBezTo>
                <a:cubicBezTo>
                  <a:pt x="0" y="296"/>
                  <a:pt x="0" y="296"/>
                  <a:pt x="0" y="296"/>
                </a:cubicBezTo>
                <a:cubicBezTo>
                  <a:pt x="27" y="296"/>
                  <a:pt x="27" y="296"/>
                  <a:pt x="27" y="296"/>
                </a:cubicBezTo>
                <a:moveTo>
                  <a:pt x="81" y="296"/>
                </a:moveTo>
                <a:cubicBezTo>
                  <a:pt x="155" y="296"/>
                  <a:pt x="155" y="296"/>
                  <a:pt x="155" y="296"/>
                </a:cubicBezTo>
                <a:moveTo>
                  <a:pt x="210" y="296"/>
                </a:moveTo>
                <a:cubicBezTo>
                  <a:pt x="235" y="296"/>
                  <a:pt x="235" y="296"/>
                  <a:pt x="235" y="296"/>
                </a:cubicBezTo>
                <a:cubicBezTo>
                  <a:pt x="235" y="0"/>
                  <a:pt x="235" y="0"/>
                  <a:pt x="235" y="0"/>
                </a:cubicBezTo>
                <a:moveTo>
                  <a:pt x="235" y="272"/>
                </a:moveTo>
                <a:cubicBezTo>
                  <a:pt x="349" y="272"/>
                  <a:pt x="349" y="272"/>
                  <a:pt x="349" y="272"/>
                </a:cubicBezTo>
                <a:moveTo>
                  <a:pt x="0" y="139"/>
                </a:moveTo>
                <a:cubicBezTo>
                  <a:pt x="81" y="139"/>
                  <a:pt x="81" y="139"/>
                  <a:pt x="81" y="139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235" y="192"/>
                  <a:pt x="235" y="192"/>
                  <a:pt x="235" y="192"/>
                </a:cubicBezTo>
                <a:moveTo>
                  <a:pt x="315" y="35"/>
                </a:moveTo>
                <a:cubicBezTo>
                  <a:pt x="281" y="35"/>
                  <a:pt x="281" y="35"/>
                  <a:pt x="281" y="35"/>
                </a:cubicBezTo>
                <a:cubicBezTo>
                  <a:pt x="281" y="68"/>
                  <a:pt x="281" y="68"/>
                  <a:pt x="281" y="68"/>
                </a:cubicBezTo>
                <a:cubicBezTo>
                  <a:pt x="315" y="68"/>
                  <a:pt x="315" y="68"/>
                  <a:pt x="315" y="68"/>
                </a:cubicBezTo>
                <a:lnTo>
                  <a:pt x="315" y="35"/>
                </a:lnTo>
                <a:close/>
                <a:moveTo>
                  <a:pt x="315" y="112"/>
                </a:moveTo>
                <a:cubicBezTo>
                  <a:pt x="281" y="112"/>
                  <a:pt x="281" y="112"/>
                  <a:pt x="281" y="112"/>
                </a:cubicBezTo>
                <a:cubicBezTo>
                  <a:pt x="281" y="145"/>
                  <a:pt x="281" y="145"/>
                  <a:pt x="281" y="145"/>
                </a:cubicBezTo>
                <a:cubicBezTo>
                  <a:pt x="315" y="145"/>
                  <a:pt x="315" y="145"/>
                  <a:pt x="315" y="145"/>
                </a:cubicBezTo>
                <a:lnTo>
                  <a:pt x="315" y="112"/>
                </a:lnTo>
                <a:close/>
                <a:moveTo>
                  <a:pt x="315" y="189"/>
                </a:moveTo>
                <a:cubicBezTo>
                  <a:pt x="281" y="189"/>
                  <a:pt x="281" y="189"/>
                  <a:pt x="281" y="189"/>
                </a:cubicBezTo>
                <a:cubicBezTo>
                  <a:pt x="281" y="222"/>
                  <a:pt x="281" y="222"/>
                  <a:pt x="281" y="222"/>
                </a:cubicBezTo>
                <a:cubicBezTo>
                  <a:pt x="315" y="222"/>
                  <a:pt x="315" y="222"/>
                  <a:pt x="315" y="222"/>
                </a:cubicBezTo>
                <a:lnTo>
                  <a:pt x="315" y="189"/>
                </a:lnTo>
                <a:close/>
              </a:path>
            </a:pathLst>
          </a:custGeom>
          <a:noFill/>
          <a:ln w="19050" cap="flat">
            <a:solidFill>
              <a:srgbClr val="8661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Org_ECA6" title="Icon of three boxes in a bracket chart">
            <a:extLst>
              <a:ext uri="{FF2B5EF4-FFF2-40B4-BE49-F238E27FC236}">
                <a16:creationId xmlns:a16="http://schemas.microsoft.com/office/drawing/2014/main" id="{0D72D7D7-6ED6-4AC7-B3C0-9FB987C1BD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17959" y="1242007"/>
            <a:ext cx="794878" cy="795265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19050" cap="flat">
            <a:solidFill>
              <a:srgbClr val="8661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2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Developer tooling - Power Apps </a:t>
            </a:r>
            <a:r>
              <a:rPr lang="en-US" dirty="0" smtClean="0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CLI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6897FF-ED31-4719-9CA7-8716FD50FD19}"/>
              </a:ext>
            </a:extLst>
          </p:cNvPr>
          <p:cNvSpPr/>
          <p:nvPr/>
        </p:nvSpPr>
        <p:spPr>
          <a:xfrm>
            <a:off x="396273" y="1860521"/>
            <a:ext cx="4430793" cy="387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45" marR="0" lvl="0" indent="-182845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Simple to use command line interface (CLI) with control templates (field and dataset) support</a:t>
            </a:r>
          </a:p>
          <a:p>
            <a:pPr marL="182845" marR="0" lvl="0" indent="-182845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Built in validations to catch issues prior to deployment</a:t>
            </a:r>
          </a:p>
          <a:p>
            <a:pPr marL="182845" marR="0" lvl="0" indent="-182845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be used headless as part of automated build processes</a:t>
            </a:r>
          </a:p>
          <a:p>
            <a:pPr marL="182845" marR="0" lvl="0" indent="-182845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Local debug harness to render and test the control locally</a:t>
            </a:r>
          </a:p>
          <a:p>
            <a:pPr marL="182845" marR="0" lvl="0" indent="-182845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Support for solution packaging</a:t>
            </a:r>
          </a:p>
          <a:p>
            <a:pPr marL="182845" marR="0" lvl="0" indent="-182845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75757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4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Power Apps CLI will evolve to support other component types like Plugins and Web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2706F-D465-4B95-817D-9585AF28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709" y="1829979"/>
            <a:ext cx="6099978" cy="343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0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7F507448-2CCF-430B-A895-41D108DFE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531632"/>
              </p:ext>
            </p:extLst>
          </p:nvPr>
        </p:nvGraphicFramePr>
        <p:xfrm>
          <a:off x="267400" y="1339520"/>
          <a:ext cx="3970771" cy="551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Content Placeholder 22" descr="Checkmark">
            <a:extLst>
              <a:ext uri="{FF2B5EF4-FFF2-40B4-BE49-F238E27FC236}">
                <a16:creationId xmlns:a16="http://schemas.microsoft.com/office/drawing/2014/main" id="{C2E85629-F316-41E9-BD38-BEB69AD1A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1408" y="1339862"/>
            <a:ext cx="463776" cy="463776"/>
          </a:xfrm>
          <a:prstGeom prst="rect">
            <a:avLst/>
          </a:prstGeom>
        </p:spPr>
      </p:pic>
      <p:pic>
        <p:nvPicPr>
          <p:cNvPr id="23" name="Content Placeholder 22" descr="Checkmark">
            <a:extLst>
              <a:ext uri="{FF2B5EF4-FFF2-40B4-BE49-F238E27FC236}">
                <a16:creationId xmlns:a16="http://schemas.microsoft.com/office/drawing/2014/main" id="{30468D09-6612-4170-A47B-47EA83D350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1408" y="2520612"/>
            <a:ext cx="463776" cy="463776"/>
          </a:xfrm>
          <a:prstGeom prst="rect">
            <a:avLst/>
          </a:prstGeom>
        </p:spPr>
      </p:pic>
      <p:pic>
        <p:nvPicPr>
          <p:cNvPr id="24" name="Content Placeholder 22" descr="Checkmark">
            <a:extLst>
              <a:ext uri="{FF2B5EF4-FFF2-40B4-BE49-F238E27FC236}">
                <a16:creationId xmlns:a16="http://schemas.microsoft.com/office/drawing/2014/main" id="{F98F761E-2C5C-4416-8E7D-F966AE26E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1408" y="3631857"/>
            <a:ext cx="463776" cy="463776"/>
          </a:xfrm>
          <a:prstGeom prst="rect">
            <a:avLst/>
          </a:prstGeom>
        </p:spPr>
      </p:pic>
      <p:pic>
        <p:nvPicPr>
          <p:cNvPr id="25" name="Graphic 33" descr="Hourglass">
            <a:extLst>
              <a:ext uri="{FF2B5EF4-FFF2-40B4-BE49-F238E27FC236}">
                <a16:creationId xmlns:a16="http://schemas.microsoft.com/office/drawing/2014/main" id="{7C207710-F550-4D58-ABBB-A674858418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0546" y="4822249"/>
            <a:ext cx="514638" cy="514638"/>
          </a:xfrm>
          <a:prstGeom prst="rect">
            <a:avLst/>
          </a:prstGeom>
        </p:spPr>
      </p:pic>
      <p:pic>
        <p:nvPicPr>
          <p:cNvPr id="26" name="Graphic 34" descr="Hourglass">
            <a:extLst>
              <a:ext uri="{FF2B5EF4-FFF2-40B4-BE49-F238E27FC236}">
                <a16:creationId xmlns:a16="http://schemas.microsoft.com/office/drawing/2014/main" id="{74FC7C36-9BE8-42A4-AA7D-159B6A4A52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60546" y="5933494"/>
            <a:ext cx="514638" cy="5146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B38DF7-6C7D-4B08-AF4A-275FB2BA37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2909" y="3553185"/>
            <a:ext cx="3209270" cy="2684206"/>
          </a:xfrm>
          <a:prstGeom prst="rect">
            <a:avLst/>
          </a:prstGeom>
          <a:ln w="12700">
            <a:solidFill>
              <a:schemeClr val="accent5"/>
            </a:solidFill>
          </a:ln>
          <a:effectLst>
            <a:softEdge rad="12700"/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212B525-CB6A-4F21-8576-BE1EC68662C2}"/>
              </a:ext>
            </a:extLst>
          </p:cNvPr>
          <p:cNvSpPr/>
          <p:nvPr/>
        </p:nvSpPr>
        <p:spPr>
          <a:xfrm>
            <a:off x="4472909" y="6358937"/>
            <a:ext cx="2459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1000+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party controls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FADA1AE-E3A3-41E0-AE4C-4AFE15EDBF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3829" y="1339520"/>
            <a:ext cx="4168028" cy="4897871"/>
          </a:xfrm>
          <a:prstGeom prst="rect">
            <a:avLst/>
          </a:prstGeom>
          <a:ln>
            <a:solidFill>
              <a:srgbClr val="8661C5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B9F18AF-612B-4C5E-9831-2025381E1DD9}"/>
              </a:ext>
            </a:extLst>
          </p:cNvPr>
          <p:cNvSpPr/>
          <p:nvPr/>
        </p:nvSpPr>
        <p:spPr>
          <a:xfrm>
            <a:off x="7568330" y="6264919"/>
            <a:ext cx="4782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100+ open sourced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controls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4"/>
              </a:rPr>
              <a:t>https://pcf.gallery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</a:p>
          <a:p>
            <a:pPr lvl="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           (non-msft site </a:t>
            </a:r>
            <a:r>
              <a:rPr lang="en-US" sz="1600" dirty="0">
                <a:solidFill>
                  <a:srgbClr val="000000"/>
                </a:solidFill>
              </a:rPr>
              <a:t>by Guido Preite MVP)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127DE09-F6BE-41A2-B00B-EA1D1CB114C4}"/>
              </a:ext>
            </a:extLst>
          </p:cNvPr>
          <p:cNvSpPr/>
          <p:nvPr/>
        </p:nvSpPr>
        <p:spPr>
          <a:xfrm>
            <a:off x="4699795" y="1339520"/>
            <a:ext cx="1221320" cy="1181092"/>
          </a:xfrm>
          <a:prstGeom prst="ellipse">
            <a:avLst/>
          </a:prstGeom>
          <a:solidFill>
            <a:srgbClr val="8661C5">
              <a:tint val="4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32" name="Rectangle 31" descr="Users">
            <a:extLst>
              <a:ext uri="{FF2B5EF4-FFF2-40B4-BE49-F238E27FC236}">
                <a16:creationId xmlns:a16="http://schemas.microsoft.com/office/drawing/2014/main" id="{AAE8618F-F071-4323-A304-DE83A6F04602}"/>
              </a:ext>
            </a:extLst>
          </p:cNvPr>
          <p:cNvSpPr/>
          <p:nvPr/>
        </p:nvSpPr>
        <p:spPr>
          <a:xfrm>
            <a:off x="4939928" y="1579653"/>
            <a:ext cx="708365" cy="685033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w="10795" cap="flat" cmpd="sng" algn="ctr">
            <a:noFill/>
            <a:prstDash val="solid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46E2BC-AC89-4A1B-A250-7EFC49AEE1AE}"/>
              </a:ext>
            </a:extLst>
          </p:cNvPr>
          <p:cNvSpPr/>
          <p:nvPr/>
        </p:nvSpPr>
        <p:spPr>
          <a:xfrm>
            <a:off x="4642058" y="2181276"/>
            <a:ext cx="13041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54k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970837-8223-4768-81CF-2BA1046EA57E}"/>
              </a:ext>
            </a:extLst>
          </p:cNvPr>
          <p:cNvSpPr/>
          <p:nvPr/>
        </p:nvSpPr>
        <p:spPr>
          <a:xfrm>
            <a:off x="6245838" y="1377120"/>
            <a:ext cx="1221320" cy="1181092"/>
          </a:xfrm>
          <a:prstGeom prst="ellipse">
            <a:avLst/>
          </a:prstGeom>
          <a:solidFill>
            <a:srgbClr val="8661C5">
              <a:tint val="4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35" name="Rectangle 34" descr="City">
            <a:extLst>
              <a:ext uri="{FF2B5EF4-FFF2-40B4-BE49-F238E27FC236}">
                <a16:creationId xmlns:a16="http://schemas.microsoft.com/office/drawing/2014/main" id="{248C184B-714E-43EB-B743-5E5210E8828B}"/>
              </a:ext>
            </a:extLst>
          </p:cNvPr>
          <p:cNvSpPr/>
          <p:nvPr/>
        </p:nvSpPr>
        <p:spPr>
          <a:xfrm>
            <a:off x="6485971" y="1617253"/>
            <a:ext cx="708365" cy="685033"/>
          </a:xfrm>
          <a:prstGeom prst="rect">
            <a:avLst/>
          </a:prstGeom>
          <a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w="10795" cap="flat" cmpd="sng" algn="ctr">
            <a:noFill/>
            <a:prstDash val="solid"/>
          </a:ln>
          <a:effectLst/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B5BD7A-6EF2-46D5-B247-DD9336434541}"/>
              </a:ext>
            </a:extLst>
          </p:cNvPr>
          <p:cNvSpPr/>
          <p:nvPr/>
        </p:nvSpPr>
        <p:spPr>
          <a:xfrm>
            <a:off x="6161248" y="2181699"/>
            <a:ext cx="13041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10.5k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CBF236-B366-4782-999A-6D76C0111258}"/>
              </a:ext>
            </a:extLst>
          </p:cNvPr>
          <p:cNvSpPr/>
          <p:nvPr/>
        </p:nvSpPr>
        <p:spPr>
          <a:xfrm>
            <a:off x="6042915" y="2744427"/>
            <a:ext cx="1666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Organizations with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3rd party control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63E6A2-F195-4433-A61C-99F69A35F4D6}"/>
              </a:ext>
            </a:extLst>
          </p:cNvPr>
          <p:cNvSpPr/>
          <p:nvPr/>
        </p:nvSpPr>
        <p:spPr>
          <a:xfrm>
            <a:off x="4608339" y="2763269"/>
            <a:ext cx="14042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3rd party MAU 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AB5D90B-BF8A-43FE-BC98-4AAB72C0521E}"/>
              </a:ext>
            </a:extLst>
          </p:cNvPr>
          <p:cNvSpPr txBox="1">
            <a:spLocks/>
          </p:cNvSpPr>
          <p:nvPr/>
        </p:nvSpPr>
        <p:spPr>
          <a:xfrm>
            <a:off x="386663" y="226800"/>
            <a:ext cx="11249814" cy="553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Framework Release status and adoption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96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3" grpId="0"/>
      <p:bldP spid="36" grpId="0"/>
      <p:bldP spid="37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9729AD3-E40B-4E55-B987-3D2C81C29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2591598"/>
              </p:ext>
            </p:extLst>
          </p:nvPr>
        </p:nvGraphicFramePr>
        <p:xfrm>
          <a:off x="-141333" y="1291578"/>
          <a:ext cx="10954982" cy="5211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DB49E538-0DCB-4533-91F8-5D1E9E2A2C14}"/>
              </a:ext>
            </a:extLst>
          </p:cNvPr>
          <p:cNvSpPr txBox="1">
            <a:spLocks/>
          </p:cNvSpPr>
          <p:nvPr/>
        </p:nvSpPr>
        <p:spPr>
          <a:xfrm>
            <a:off x="335779" y="272956"/>
            <a:ext cx="11018520" cy="553998"/>
          </a:xfrm>
          <a:prstGeom prst="rect">
            <a:avLst/>
          </a:prstGeom>
        </p:spPr>
        <p:txBody>
          <a:bodyPr wrap="square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References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Text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topic 1: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r>
              <a:rPr lang="en-US" dirty="0"/>
              <a:t>Main topic 2: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r>
              <a:rPr lang="en-US" dirty="0"/>
              <a:t>Main topic 3: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BE87431-4707-40AC-9583-060582FAC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8" y="3285246"/>
            <a:ext cx="1712020" cy="201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3E7E8-A722-49CB-B1E7-A21F33DD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Palette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92A6-5C5B-4B29-8D4C-C44F89415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1138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PowerPoint palette for this template has been built for you and is shown below. Avoid using too many colors in your presentation. </a:t>
            </a:r>
          </a:p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9B300E4-E428-4EB8-93D1-1F4A109DA730}"/>
              </a:ext>
            </a:extLst>
          </p:cNvPr>
          <p:cNvSpPr/>
          <p:nvPr/>
        </p:nvSpPr>
        <p:spPr bwMode="auto">
          <a:xfrm>
            <a:off x="4085581" y="3757683"/>
            <a:ext cx="6987641" cy="1410300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5AA4D-63DA-4FD4-BE1B-CA7368362777}"/>
              </a:ext>
            </a:extLst>
          </p:cNvPr>
          <p:cNvSpPr/>
          <p:nvPr/>
        </p:nvSpPr>
        <p:spPr bwMode="auto">
          <a:xfrm>
            <a:off x="6762565" y="3893699"/>
            <a:ext cx="1182809" cy="1182334"/>
          </a:xfrm>
          <a:prstGeom prst="rect">
            <a:avLst/>
          </a:prstGeom>
          <a:solidFill>
            <a:srgbClr val="CE88C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9FC0C-936A-42E5-B128-015712475624}"/>
              </a:ext>
            </a:extLst>
          </p:cNvPr>
          <p:cNvSpPr/>
          <p:nvPr/>
        </p:nvSpPr>
        <p:spPr bwMode="auto">
          <a:xfrm>
            <a:off x="4203919" y="3893699"/>
            <a:ext cx="1182809" cy="1182334"/>
          </a:xfrm>
          <a:prstGeom prst="rect">
            <a:avLst/>
          </a:prstGeom>
          <a:solidFill>
            <a:srgbClr val="73277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Accent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311DA-8DDE-47EB-83FA-6A63FAC1208C}"/>
              </a:ext>
            </a:extLst>
          </p:cNvPr>
          <p:cNvSpPr/>
          <p:nvPr/>
        </p:nvSpPr>
        <p:spPr bwMode="auto">
          <a:xfrm>
            <a:off x="5483242" y="3893699"/>
            <a:ext cx="1182809" cy="11823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3AE9D3-D1DF-4010-96C9-C50714921006}"/>
              </a:ext>
            </a:extLst>
          </p:cNvPr>
          <p:cNvSpPr/>
          <p:nvPr/>
        </p:nvSpPr>
        <p:spPr bwMode="auto">
          <a:xfrm>
            <a:off x="10071582" y="4026381"/>
            <a:ext cx="917338" cy="916970"/>
          </a:xfrm>
          <a:prstGeom prst="rect">
            <a:avLst/>
          </a:prstGeom>
          <a:solidFill>
            <a:srgbClr val="E7BFE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97CE41-FA09-41C7-B077-1AB3D7C16E57}"/>
              </a:ext>
            </a:extLst>
          </p:cNvPr>
          <p:cNvSpPr/>
          <p:nvPr/>
        </p:nvSpPr>
        <p:spPr bwMode="auto">
          <a:xfrm>
            <a:off x="9060301" y="4026381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6BF2C8-7395-4842-B2C5-7E48A4651742}"/>
              </a:ext>
            </a:extLst>
          </p:cNvPr>
          <p:cNvSpPr/>
          <p:nvPr/>
        </p:nvSpPr>
        <p:spPr bwMode="auto">
          <a:xfrm>
            <a:off x="8041890" y="4026381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5EB8F3-D436-4A23-942D-1AAD5023AA6E}"/>
              </a:ext>
            </a:extLst>
          </p:cNvPr>
          <p:cNvSpPr/>
          <p:nvPr/>
        </p:nvSpPr>
        <p:spPr bwMode="auto">
          <a:xfrm>
            <a:off x="2803212" y="3893699"/>
            <a:ext cx="1182809" cy="11823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Text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Dark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BFE0E-1A08-4C0D-AFA0-A7B51FB52F72}"/>
              </a:ext>
            </a:extLst>
          </p:cNvPr>
          <p:cNvSpPr txBox="1"/>
          <p:nvPr/>
        </p:nvSpPr>
        <p:spPr>
          <a:xfrm>
            <a:off x="1676442" y="2664153"/>
            <a:ext cx="8489747" cy="488797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the 4</a:t>
            </a:r>
            <a:r>
              <a:rPr lang="en-US" sz="1765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color from the left for subheads and 1</a:t>
            </a:r>
            <a:r>
              <a:rPr lang="en-US" sz="1765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level non-bulleted text color, or wherever “color” text is preferred over the default black/white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69ADEC-E7CC-466E-8E7A-2016B306ABD9}"/>
              </a:ext>
            </a:extLst>
          </p:cNvPr>
          <p:cNvSpPr txBox="1"/>
          <p:nvPr/>
        </p:nvSpPr>
        <p:spPr>
          <a:xfrm>
            <a:off x="4210191" y="3250648"/>
            <a:ext cx="6921750" cy="271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24C870-8201-4046-B505-980077D53E48}"/>
              </a:ext>
            </a:extLst>
          </p:cNvPr>
          <p:cNvGrpSpPr/>
          <p:nvPr/>
        </p:nvGrpSpPr>
        <p:grpSpPr>
          <a:xfrm>
            <a:off x="4203917" y="3331754"/>
            <a:ext cx="6785003" cy="446906"/>
            <a:chOff x="5099206" y="3872901"/>
            <a:chExt cx="6165897" cy="36304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0C98AB-88C3-417E-9E86-6B694B56F376}"/>
                </a:ext>
              </a:extLst>
            </p:cNvPr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37463E-26B1-4E36-867A-75A4D1187254}"/>
                </a:ext>
              </a:extLst>
            </p:cNvPr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8FC1CB-F3D9-4EA5-8967-F3AE12666CC4}"/>
                </a:ext>
              </a:extLst>
            </p:cNvPr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37FC79F-41A7-4DDA-9139-8D2CF2ABC8F9}"/>
              </a:ext>
            </a:extLst>
          </p:cNvPr>
          <p:cNvSpPr txBox="1">
            <a:spLocks/>
          </p:cNvSpPr>
          <p:nvPr/>
        </p:nvSpPr>
        <p:spPr>
          <a:xfrm>
            <a:off x="3907760" y="5228617"/>
            <a:ext cx="4401548" cy="387798"/>
          </a:xfrm>
          <a:prstGeom prst="rect">
            <a:avLst/>
          </a:prstGeom>
        </p:spPr>
        <p:txBody>
          <a:bodyPr vert="horz" wrap="square" lIns="179285" tIns="0" rIns="179285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1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as the main accent color. </a:t>
            </a:r>
            <a:b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2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and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3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when </a:t>
            </a:r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additional colors are needed.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6363D7-8DA4-4DAF-A521-F15AEE20B227}"/>
              </a:ext>
            </a:extLst>
          </p:cNvPr>
          <p:cNvSpPr/>
          <p:nvPr/>
        </p:nvSpPr>
        <p:spPr bwMode="auto">
          <a:xfrm>
            <a:off x="1702320" y="3523530"/>
            <a:ext cx="1017331" cy="1805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795BF-655F-4B09-B38D-8012A200D252}"/>
              </a:ext>
            </a:extLst>
          </p:cNvPr>
          <p:cNvGrpSpPr/>
          <p:nvPr/>
        </p:nvGrpSpPr>
        <p:grpSpPr>
          <a:xfrm>
            <a:off x="1659189" y="3158623"/>
            <a:ext cx="1746582" cy="933851"/>
            <a:chOff x="1132686" y="2188508"/>
            <a:chExt cx="1746128" cy="194232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C56C9E-09B7-4DBC-BCFA-29F23F771787}"/>
                </a:ext>
              </a:extLst>
            </p:cNvPr>
            <p:cNvCxnSpPr/>
            <p:nvPr/>
          </p:nvCxnSpPr>
          <p:spPr>
            <a:xfrm>
              <a:off x="2878814" y="2188508"/>
              <a:ext cx="0" cy="194232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81E2492C-6051-4383-B9F1-8D0E363580C3}"/>
                </a:ext>
              </a:extLst>
            </p:cNvPr>
            <p:cNvSpPr/>
            <p:nvPr/>
          </p:nvSpPr>
          <p:spPr bwMode="auto">
            <a:xfrm>
              <a:off x="1132686" y="2188508"/>
              <a:ext cx="1746128" cy="264405"/>
            </a:xfrm>
            <a:custGeom>
              <a:avLst/>
              <a:gdLst>
                <a:gd name="connsiteX0" fmla="*/ 0 w 1883885"/>
                <a:gd name="connsiteY0" fmla="*/ 264405 h 264405"/>
                <a:gd name="connsiteX1" fmla="*/ 0 w 1883885"/>
                <a:gd name="connsiteY1" fmla="*/ 0 h 264405"/>
                <a:gd name="connsiteX2" fmla="*/ 1883885 w 1883885"/>
                <a:gd name="connsiteY2" fmla="*/ 0 h 26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885" h="264405">
                  <a:moveTo>
                    <a:pt x="0" y="264405"/>
                  </a:moveTo>
                  <a:lnTo>
                    <a:pt x="0" y="0"/>
                  </a:lnTo>
                  <a:lnTo>
                    <a:pt x="1883885" y="0"/>
                  </a:lnTo>
                </a:path>
              </a:pathLst>
            </a:cu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765" dirty="0"/>
            </a:p>
          </p:txBody>
        </p:sp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FCEA352-FAF3-4AEB-92FA-1C17EE02AF10}"/>
              </a:ext>
            </a:extLst>
          </p:cNvPr>
          <p:cNvSpPr txBox="1">
            <a:spLocks/>
          </p:cNvSpPr>
          <p:nvPr/>
        </p:nvSpPr>
        <p:spPr>
          <a:xfrm>
            <a:off x="8196167" y="5216357"/>
            <a:ext cx="2947030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Accents 4-6 </a:t>
            </a:r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73915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CB79-A827-4390-A643-CB0F1F4B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FBD433-BD74-4629-A04C-5517FB2425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050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060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719F-C1DD-44FA-A705-84C46413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data? Minimalize and 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A09C77-2B93-4DCE-8D28-3840FEFC0B06}"/>
              </a:ext>
            </a:extLst>
          </p:cNvPr>
          <p:cNvGrpSpPr/>
          <p:nvPr/>
        </p:nvGrpSpPr>
        <p:grpSpPr>
          <a:xfrm>
            <a:off x="422623" y="2304647"/>
            <a:ext cx="8523361" cy="3411284"/>
            <a:chOff x="277244" y="2402586"/>
            <a:chExt cx="5189521" cy="3377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0D9D9-711C-46DB-99CF-A37A91B4D9D4}"/>
                </a:ext>
              </a:extLst>
            </p:cNvPr>
            <p:cNvSpPr/>
            <p:nvPr/>
          </p:nvSpPr>
          <p:spPr bwMode="auto">
            <a:xfrm rot="16200000">
              <a:off x="941232" y="3810012"/>
              <a:ext cx="3044648" cy="89565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125M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3AD574-DDBD-4B46-9753-3F85EC023A72}"/>
                </a:ext>
              </a:extLst>
            </p:cNvPr>
            <p:cNvSpPr/>
            <p:nvPr/>
          </p:nvSpPr>
          <p:spPr bwMode="auto">
            <a:xfrm rot="16200000">
              <a:off x="1696352" y="3643547"/>
              <a:ext cx="3377581" cy="89565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chemeClr val="tx1">
                          <a:lumMod val="50000"/>
                        </a:schemeClr>
                      </a:gs>
                      <a:gs pos="100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140M</a:t>
              </a:r>
            </a:p>
            <a:p>
              <a:pPr algn="ctr" defTabSz="913924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155D5F-CCDB-44A6-8FBC-0B3AFB5C6039}"/>
                </a:ext>
              </a:extLst>
            </p:cNvPr>
            <p:cNvSpPr/>
            <p:nvPr/>
          </p:nvSpPr>
          <p:spPr bwMode="auto">
            <a:xfrm rot="16200000">
              <a:off x="-48281" y="3742083"/>
              <a:ext cx="3180504" cy="89565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130M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C26F2E-9989-4FC4-BDDD-FF7D4B1EC564}"/>
                </a:ext>
              </a:extLst>
            </p:cNvPr>
            <p:cNvSpPr/>
            <p:nvPr/>
          </p:nvSpPr>
          <p:spPr bwMode="auto">
            <a:xfrm rot="16200000">
              <a:off x="2926959" y="4465702"/>
              <a:ext cx="2246400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3B54E-69A3-4406-979D-FE1154F3741C}"/>
                </a:ext>
              </a:extLst>
            </p:cNvPr>
            <p:cNvSpPr/>
            <p:nvPr/>
          </p:nvSpPr>
          <p:spPr bwMode="auto">
            <a:xfrm rot="16200000">
              <a:off x="3770095" y="4900391"/>
              <a:ext cx="137702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FB109D-FECC-427E-8EBC-F6985D619849}"/>
                </a:ext>
              </a:extLst>
            </p:cNvPr>
            <p:cNvSpPr/>
            <p:nvPr/>
          </p:nvSpPr>
          <p:spPr>
            <a:xfrm>
              <a:off x="3641405" y="2424395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D99D91-9375-4F27-98E0-56A90675BEA4}"/>
                </a:ext>
              </a:extLst>
            </p:cNvPr>
            <p:cNvSpPr/>
            <p:nvPr/>
          </p:nvSpPr>
          <p:spPr>
            <a:xfrm>
              <a:off x="1656341" y="26176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B4F603-AEEF-4440-9CAE-4923255D6CB5}"/>
                </a:ext>
              </a:extLst>
            </p:cNvPr>
            <p:cNvSpPr/>
            <p:nvPr/>
          </p:nvSpPr>
          <p:spPr>
            <a:xfrm>
              <a:off x="2646566" y="27487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71270-7B1A-4385-AA6E-49E8CE34FCAA}"/>
                </a:ext>
              </a:extLst>
            </p:cNvPr>
            <p:cNvSpPr/>
            <p:nvPr/>
          </p:nvSpPr>
          <p:spPr bwMode="auto">
            <a:xfrm rot="16200000">
              <a:off x="314896" y="5026846"/>
              <a:ext cx="112411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E13EE5-945F-43A7-9815-5BAD3D412018}"/>
                </a:ext>
              </a:extLst>
            </p:cNvPr>
            <p:cNvSpPr/>
            <p:nvPr/>
          </p:nvSpPr>
          <p:spPr bwMode="auto">
            <a:xfrm rot="16200000">
              <a:off x="-223959" y="4896442"/>
              <a:ext cx="1384927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5C0FA7-06CA-4280-AECE-C890B5490FDE}"/>
                </a:ext>
              </a:extLst>
            </p:cNvPr>
            <p:cNvSpPr/>
            <p:nvPr/>
          </p:nvSpPr>
          <p:spPr bwMode="auto">
            <a:xfrm rot="16200000">
              <a:off x="4867408" y="5180806"/>
              <a:ext cx="81619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1B05E8-B63A-41BC-BA8F-E0735406C8A5}"/>
                </a:ext>
              </a:extLst>
            </p:cNvPr>
            <p:cNvSpPr/>
            <p:nvPr/>
          </p:nvSpPr>
          <p:spPr bwMode="auto">
            <a:xfrm rot="16200000">
              <a:off x="4364273" y="5086121"/>
              <a:ext cx="100556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759B93C-F76E-4996-811D-4A4198F7FACE}"/>
              </a:ext>
            </a:extLst>
          </p:cNvPr>
          <p:cNvSpPr txBox="1"/>
          <p:nvPr/>
        </p:nvSpPr>
        <p:spPr>
          <a:xfrm>
            <a:off x="422623" y="1409779"/>
            <a:ext cx="269181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Gray is used to de-emphasize data that is less important. Use cool gray 3 or cool gray 7. See slide 7 for color formulas.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D87F53-509A-42C7-883A-F2F8E86BD8C2}"/>
              </a:ext>
            </a:extLst>
          </p:cNvPr>
          <p:cNvSpPr txBox="1"/>
          <p:nvPr/>
        </p:nvSpPr>
        <p:spPr>
          <a:xfrm>
            <a:off x="3423928" y="1409779"/>
            <a:ext cx="147826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All elements have the same interior margins as text blocks.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B604D-D054-4001-AC8F-EB60CA67503B}"/>
              </a:ext>
            </a:extLst>
          </p:cNvPr>
          <p:cNvSpPr txBox="1"/>
          <p:nvPr/>
        </p:nvSpPr>
        <p:spPr>
          <a:xfrm>
            <a:off x="9387434" y="2304646"/>
            <a:ext cx="2691811" cy="17928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When a chart or graphic, has more elements than can easily be aligned to the grid, align the outer edges of the group, top, bottom, left and right edges to the grid.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It is preferable to keep the group aligned to the left border. 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FB827BC-3299-4B11-998C-7AE12E6123FF}"/>
              </a:ext>
            </a:extLst>
          </p:cNvPr>
          <p:cNvSpPr/>
          <p:nvPr/>
        </p:nvSpPr>
        <p:spPr bwMode="auto">
          <a:xfrm>
            <a:off x="6605966" y="2298311"/>
            <a:ext cx="2778040" cy="2599632"/>
          </a:xfrm>
          <a:custGeom>
            <a:avLst/>
            <a:gdLst>
              <a:gd name="connsiteX0" fmla="*/ 2548890 w 2548890"/>
              <a:gd name="connsiteY0" fmla="*/ 2023110 h 2023110"/>
              <a:gd name="connsiteX1" fmla="*/ 2548890 w 2548890"/>
              <a:gd name="connsiteY1" fmla="*/ 0 h 2023110"/>
              <a:gd name="connsiteX2" fmla="*/ 0 w 2548890"/>
              <a:gd name="connsiteY2" fmla="*/ 0 h 202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8890" h="2023110">
                <a:moveTo>
                  <a:pt x="2548890" y="2023110"/>
                </a:moveTo>
                <a:lnTo>
                  <a:pt x="254889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3E390A-7F44-4F1B-B8A9-95B0BD150453}"/>
              </a:ext>
            </a:extLst>
          </p:cNvPr>
          <p:cNvCxnSpPr>
            <a:cxnSpLocks/>
          </p:cNvCxnSpPr>
          <p:nvPr/>
        </p:nvCxnSpPr>
        <p:spPr>
          <a:xfrm>
            <a:off x="712888" y="2107011"/>
            <a:ext cx="0" cy="243236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4A3C11-43ED-4BA6-8B76-D924B4170F32}"/>
              </a:ext>
            </a:extLst>
          </p:cNvPr>
          <p:cNvCxnSpPr/>
          <p:nvPr/>
        </p:nvCxnSpPr>
        <p:spPr>
          <a:xfrm>
            <a:off x="3720524" y="2298311"/>
            <a:ext cx="0" cy="44821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5301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4432-8140-4CD3-94A2-9AEB9928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6CDDEE-AD1F-46FE-8453-E03D39749C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050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061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39E883-3CDC-4797-88B0-D192D9F25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speakers like to use this slide for hidden “notes slides”. </a:t>
            </a:r>
          </a:p>
          <a:p>
            <a:r>
              <a:rPr lang="en-US" dirty="0"/>
              <a:t>Delete it if you don’t want to use it.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CBC86-44CB-49CB-AB90-62BF215D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F2D849-0C4D-4F24-B386-C82607A0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6093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dd97c74-5ef0-47a1-a0c0-112a138906c0"/>
    <ds:schemaRef ds:uri="bb5988d6-8fef-43bf-8684-73b55c79ce34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1089</Words>
  <Application>Microsoft Office PowerPoint</Application>
  <PresentationFormat>Widescreen</PresentationFormat>
  <Paragraphs>242</Paragraphs>
  <Slides>39</Slides>
  <Notes>0</Notes>
  <HiddenSlides>9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Consolas</vt:lpstr>
      <vt:lpstr>Gill Sans MT</vt:lpstr>
      <vt:lpstr>Klavika Medium Condensed</vt:lpstr>
      <vt:lpstr>Segoe UI</vt:lpstr>
      <vt:lpstr>Segoe UI Black</vt:lpstr>
      <vt:lpstr>Segoe UI Semibold</vt:lpstr>
      <vt:lpstr>Segoe UI Semilight</vt:lpstr>
      <vt:lpstr>Office Theme</vt:lpstr>
      <vt:lpstr>Notes to the Presenter</vt:lpstr>
      <vt:lpstr>Presentation Best Practices</vt:lpstr>
      <vt:lpstr>Presentation Best Practices</vt:lpstr>
      <vt:lpstr>Example of Text Layout</vt:lpstr>
      <vt:lpstr>Slide Palette Info</vt:lpstr>
      <vt:lpstr>Chart Example</vt:lpstr>
      <vt:lpstr>Lots of data? Minimalize and Plan</vt:lpstr>
      <vt:lpstr>Chart Example</vt:lpstr>
      <vt:lpstr>Notes (hidden)</vt:lpstr>
      <vt:lpstr>GLOBAL POWER PLATFORM BOOTCAMP</vt:lpstr>
      <vt:lpstr>PowerPoint Presentation</vt:lpstr>
      <vt:lpstr>Using Power Apps component  framework</vt:lpstr>
      <vt:lpstr>Dhawal Seth</vt:lpstr>
      <vt:lpstr>Empower every developer to do more.  </vt:lpstr>
      <vt:lpstr>Agenda</vt:lpstr>
      <vt:lpstr>PowerPoint Presentation</vt:lpstr>
      <vt:lpstr>PowerPoint Presentation</vt:lpstr>
      <vt:lpstr>What is Power Apps component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Digitally Enhanced Well Planning Tool</vt:lpstr>
      <vt:lpstr>PowerPoint Presentation</vt:lpstr>
      <vt:lpstr>PowerPoint Presentation</vt:lpstr>
      <vt:lpstr>PowerPoint Presentation</vt:lpstr>
      <vt:lpstr>PowerPoint Presentation</vt:lpstr>
      <vt:lpstr>Building a custom component</vt:lpstr>
      <vt:lpstr>PowerPoint Presentation</vt:lpstr>
      <vt:lpstr>PowerPoint Presentation</vt:lpstr>
      <vt:lpstr>Developer tooling - Power Apps CLI</vt:lpstr>
      <vt:lpstr>Demo</vt:lpstr>
      <vt:lpstr>PowerPoint Presentation</vt:lpstr>
      <vt:lpstr>PowerPoint Presentation</vt:lpstr>
      <vt:lpstr>Any Questions?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Dhawal Seth (INDIA - BAS)</cp:lastModifiedBy>
  <cp:revision>14</cp:revision>
  <dcterms:created xsi:type="dcterms:W3CDTF">2020-02-08T21:32:28Z</dcterms:created>
  <dcterms:modified xsi:type="dcterms:W3CDTF">2020-02-14T07:12:07Z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3599e32-523d-45cf-80c8-50d522cc3338_Enabled">
    <vt:lpwstr>True</vt:lpwstr>
  </property>
  <property fmtid="{D5CDD505-2E9C-101B-9397-08002B2CF9AE}" pid="3" name="MSIP_Label_a3599e32-523d-45cf-80c8-50d522cc3338_SiteId">
    <vt:lpwstr>258ac4e4-146a-411e-9dc8-79a9e12fd6da</vt:lpwstr>
  </property>
  <property fmtid="{D5CDD505-2E9C-101B-9397-08002B2CF9AE}" pid="4" name="MSIP_Label_a3599e32-523d-45cf-80c8-50d522cc3338_Owner">
    <vt:lpwstr>DH20139176@wipro.com</vt:lpwstr>
  </property>
  <property fmtid="{D5CDD505-2E9C-101B-9397-08002B2CF9AE}" pid="5" name="MSIP_Label_a3599e32-523d-45cf-80c8-50d522cc3338_SetDate">
    <vt:lpwstr>2020-02-12T13:45:41.0373500Z</vt:lpwstr>
  </property>
  <property fmtid="{D5CDD505-2E9C-101B-9397-08002B2CF9AE}" pid="6" name="MSIP_Label_a3599e32-523d-45cf-80c8-50d522cc3338_Name">
    <vt:lpwstr>Public</vt:lpwstr>
  </property>
  <property fmtid="{D5CDD505-2E9C-101B-9397-08002B2CF9AE}" pid="7" name="MSIP_Label_a3599e32-523d-45cf-80c8-50d522cc3338_Application">
    <vt:lpwstr>Microsoft Azure Information Protection</vt:lpwstr>
  </property>
  <property fmtid="{D5CDD505-2E9C-101B-9397-08002B2CF9AE}" pid="8" name="MSIP_Label_a3599e32-523d-45cf-80c8-50d522cc3338_ActionId">
    <vt:lpwstr>b70c1365-c25f-4ce6-adf0-def098730031</vt:lpwstr>
  </property>
  <property fmtid="{D5CDD505-2E9C-101B-9397-08002B2CF9AE}" pid="9" name="MSIP_Label_a3599e32-523d-45cf-80c8-50d522cc3338_Extended_MSFT_Method">
    <vt:lpwstr>Manual</vt:lpwstr>
  </property>
  <property fmtid="{D5CDD505-2E9C-101B-9397-08002B2CF9AE}" pid="10" name="Sensitivity">
    <vt:lpwstr>Public</vt:lpwstr>
  </property>
</Properties>
</file>